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40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402CEA7-6EF6-A648-863E-243989080A10}" type="datetimeFigureOut">
              <a:rPr lang="en-US" smtClean="0"/>
              <a:pPr/>
              <a:t>1/25/2016</a:t>
            </a:fld>
            <a:endParaRPr lang="es-ES_tradnl"/>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s-ES_tradnl"/>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26B6EEC-FEA5-AE46-8592-A67F50BE5D48}" type="slidenum">
              <a:rPr lang="es-ES_tradnl" smtClean="0"/>
              <a:pPr/>
              <a:t>‹#›</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02CEA7-6EF6-A648-863E-243989080A10}" type="datetimeFigureOut">
              <a:rPr lang="en-US" smtClean="0"/>
              <a:pPr/>
              <a:t>1/25/2016</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126B6EEC-FEA5-AE46-8592-A67F50BE5D48}" type="slidenum">
              <a:rPr lang="es-ES_tradnl" smtClean="0"/>
              <a:pPr/>
              <a:t>‹#›</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02CEA7-6EF6-A648-863E-243989080A10}" type="datetimeFigureOut">
              <a:rPr lang="en-US" smtClean="0"/>
              <a:pPr/>
              <a:t>1/25/2016</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126B6EEC-FEA5-AE46-8592-A67F50BE5D48}" type="slidenum">
              <a:rPr lang="es-ES_tradnl" smtClean="0"/>
              <a:pPr/>
              <a:t>‹#›</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402CEA7-6EF6-A648-863E-243989080A10}" type="datetimeFigureOut">
              <a:rPr lang="en-US" smtClean="0"/>
              <a:pPr/>
              <a:t>1/25/2016</a:t>
            </a:fld>
            <a:endParaRPr lang="es-ES_tradnl"/>
          </a:p>
        </p:txBody>
      </p:sp>
      <p:sp>
        <p:nvSpPr>
          <p:cNvPr id="9" name="Slide Number Placeholder 8"/>
          <p:cNvSpPr>
            <a:spLocks noGrp="1"/>
          </p:cNvSpPr>
          <p:nvPr>
            <p:ph type="sldNum" sz="quarter" idx="15"/>
          </p:nvPr>
        </p:nvSpPr>
        <p:spPr/>
        <p:txBody>
          <a:bodyPr rtlCol="0"/>
          <a:lstStyle/>
          <a:p>
            <a:fld id="{126B6EEC-FEA5-AE46-8592-A67F50BE5D48}" type="slidenum">
              <a:rPr lang="es-ES_tradnl" smtClean="0"/>
              <a:pPr/>
              <a:t>‹#›</a:t>
            </a:fld>
            <a:endParaRPr lang="es-ES_tradnl"/>
          </a:p>
        </p:txBody>
      </p:sp>
      <p:sp>
        <p:nvSpPr>
          <p:cNvPr id="10" name="Footer Placeholder 9"/>
          <p:cNvSpPr>
            <a:spLocks noGrp="1"/>
          </p:cNvSpPr>
          <p:nvPr>
            <p:ph type="ftr" sz="quarter" idx="16"/>
          </p:nvPr>
        </p:nvSpPr>
        <p:spPr/>
        <p:txBody>
          <a:bodyPr rtlCol="0"/>
          <a:lstStyle/>
          <a:p>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402CEA7-6EF6-A648-863E-243989080A10}" type="datetimeFigureOut">
              <a:rPr lang="en-US" smtClean="0"/>
              <a:pPr/>
              <a:t>1/25/2016</a:t>
            </a:fld>
            <a:endParaRPr lang="es-ES_tradnl"/>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s-ES_tradnl"/>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26B6EEC-FEA5-AE46-8592-A67F50BE5D48}" type="slidenum">
              <a:rPr lang="es-ES_tradnl" smtClean="0"/>
              <a:pPr/>
              <a:t>‹#›</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402CEA7-6EF6-A648-863E-243989080A10}" type="datetimeFigureOut">
              <a:rPr lang="en-US" smtClean="0"/>
              <a:pPr/>
              <a:t>1/25/2016</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126B6EEC-FEA5-AE46-8592-A67F50BE5D48}" type="slidenum">
              <a:rPr lang="es-ES_tradnl" smtClean="0"/>
              <a:pPr/>
              <a:t>‹#›</a:t>
            </a:fld>
            <a:endParaRPr lang="es-ES_tradnl"/>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402CEA7-6EF6-A648-863E-243989080A10}" type="datetimeFigureOut">
              <a:rPr lang="en-US" smtClean="0"/>
              <a:pPr/>
              <a:t>1/25/2016</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126B6EEC-FEA5-AE46-8592-A67F50BE5D48}" type="slidenum">
              <a:rPr lang="es-ES_tradnl" smtClean="0"/>
              <a:pPr/>
              <a:t>‹#›</a:t>
            </a:fld>
            <a:endParaRPr lang="es-ES_tradnl"/>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402CEA7-6EF6-A648-863E-243989080A10}" type="datetimeFigureOut">
              <a:rPr lang="en-US" smtClean="0"/>
              <a:pPr/>
              <a:t>1/25/2016</a:t>
            </a:fld>
            <a:endParaRPr lang="es-ES_tradnl"/>
          </a:p>
        </p:txBody>
      </p:sp>
      <p:sp>
        <p:nvSpPr>
          <p:cNvPr id="7" name="Slide Number Placeholder 6"/>
          <p:cNvSpPr>
            <a:spLocks noGrp="1"/>
          </p:cNvSpPr>
          <p:nvPr>
            <p:ph type="sldNum" sz="quarter" idx="11"/>
          </p:nvPr>
        </p:nvSpPr>
        <p:spPr/>
        <p:txBody>
          <a:bodyPr rtlCol="0"/>
          <a:lstStyle/>
          <a:p>
            <a:fld id="{126B6EEC-FEA5-AE46-8592-A67F50BE5D48}" type="slidenum">
              <a:rPr lang="es-ES_tradnl" smtClean="0"/>
              <a:pPr/>
              <a:t>‹#›</a:t>
            </a:fld>
            <a:endParaRPr lang="es-ES_tradnl"/>
          </a:p>
        </p:txBody>
      </p:sp>
      <p:sp>
        <p:nvSpPr>
          <p:cNvPr id="8" name="Footer Placeholder 7"/>
          <p:cNvSpPr>
            <a:spLocks noGrp="1"/>
          </p:cNvSpPr>
          <p:nvPr>
            <p:ph type="ftr" sz="quarter" idx="12"/>
          </p:nvPr>
        </p:nvSpPr>
        <p:spPr/>
        <p:txBody>
          <a:bodyPr rtlCol="0"/>
          <a:lstStyle/>
          <a:p>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02CEA7-6EF6-A648-863E-243989080A10}" type="datetimeFigureOut">
              <a:rPr lang="en-US" smtClean="0"/>
              <a:pPr/>
              <a:t>1/25/2016</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126B6EEC-FEA5-AE46-8592-A67F50BE5D48}" type="slidenum">
              <a:rPr lang="es-ES_tradnl" smtClean="0"/>
              <a:pPr/>
              <a:t>‹#›</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402CEA7-6EF6-A648-863E-243989080A10}" type="datetimeFigureOut">
              <a:rPr lang="en-US" smtClean="0"/>
              <a:pPr/>
              <a:t>1/25/2016</a:t>
            </a:fld>
            <a:endParaRPr lang="es-ES_tradnl"/>
          </a:p>
        </p:txBody>
      </p:sp>
      <p:sp>
        <p:nvSpPr>
          <p:cNvPr id="22" name="Slide Number Placeholder 21"/>
          <p:cNvSpPr>
            <a:spLocks noGrp="1"/>
          </p:cNvSpPr>
          <p:nvPr>
            <p:ph type="sldNum" sz="quarter" idx="15"/>
          </p:nvPr>
        </p:nvSpPr>
        <p:spPr/>
        <p:txBody>
          <a:bodyPr rtlCol="0"/>
          <a:lstStyle/>
          <a:p>
            <a:fld id="{126B6EEC-FEA5-AE46-8592-A67F50BE5D48}" type="slidenum">
              <a:rPr lang="es-ES_tradnl" smtClean="0"/>
              <a:pPr/>
              <a:t>‹#›</a:t>
            </a:fld>
            <a:endParaRPr lang="es-ES_tradnl"/>
          </a:p>
        </p:txBody>
      </p:sp>
      <p:sp>
        <p:nvSpPr>
          <p:cNvPr id="23" name="Footer Placeholder 22"/>
          <p:cNvSpPr>
            <a:spLocks noGrp="1"/>
          </p:cNvSpPr>
          <p:nvPr>
            <p:ph type="ftr" sz="quarter" idx="16"/>
          </p:nvPr>
        </p:nvSpPr>
        <p:spPr/>
        <p:txBody>
          <a:bodyPr rtlCol="0"/>
          <a:lstStyle/>
          <a:p>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402CEA7-6EF6-A648-863E-243989080A10}" type="datetimeFigureOut">
              <a:rPr lang="en-US" smtClean="0"/>
              <a:pPr/>
              <a:t>1/25/2016</a:t>
            </a:fld>
            <a:endParaRPr lang="es-ES_tradnl"/>
          </a:p>
        </p:txBody>
      </p:sp>
      <p:sp>
        <p:nvSpPr>
          <p:cNvPr id="18" name="Slide Number Placeholder 17"/>
          <p:cNvSpPr>
            <a:spLocks noGrp="1"/>
          </p:cNvSpPr>
          <p:nvPr>
            <p:ph type="sldNum" sz="quarter" idx="11"/>
          </p:nvPr>
        </p:nvSpPr>
        <p:spPr/>
        <p:txBody>
          <a:bodyPr rtlCol="0"/>
          <a:lstStyle/>
          <a:p>
            <a:fld id="{126B6EEC-FEA5-AE46-8592-A67F50BE5D48}" type="slidenum">
              <a:rPr lang="es-ES_tradnl" smtClean="0"/>
              <a:pPr/>
              <a:t>‹#›</a:t>
            </a:fld>
            <a:endParaRPr lang="es-ES_tradnl"/>
          </a:p>
        </p:txBody>
      </p:sp>
      <p:sp>
        <p:nvSpPr>
          <p:cNvPr id="21" name="Footer Placeholder 20"/>
          <p:cNvSpPr>
            <a:spLocks noGrp="1"/>
          </p:cNvSpPr>
          <p:nvPr>
            <p:ph type="ftr" sz="quarter" idx="12"/>
          </p:nvPr>
        </p:nvSpPr>
        <p:spPr/>
        <p:txBody>
          <a:bodyPr rtlCol="0"/>
          <a:lstStyle/>
          <a:p>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402CEA7-6EF6-A648-863E-243989080A10}" type="datetimeFigureOut">
              <a:rPr lang="en-US" smtClean="0"/>
              <a:pPr/>
              <a:t>1/25/2016</a:t>
            </a:fld>
            <a:endParaRPr lang="es-ES_tradnl"/>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_tradnl"/>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26B6EEC-FEA5-AE46-8592-A67F50BE5D48}" type="slidenum">
              <a:rPr lang="es-ES_tradnl" smtClean="0"/>
              <a:pPr/>
              <a:t>‹#›</a:t>
            </a:fld>
            <a:endParaRPr lang="es-ES_tradn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ES_tradnl" dirty="0" err="1" smtClean="0"/>
              <a:t>Teach</a:t>
            </a:r>
            <a:r>
              <a:rPr lang="es-ES_tradnl" dirty="0" smtClean="0"/>
              <a:t> me how </a:t>
            </a:r>
            <a:r>
              <a:rPr lang="es-ES_tradnl" dirty="0" err="1" smtClean="0"/>
              <a:t>to</a:t>
            </a:r>
            <a:r>
              <a:rPr lang="es-ES_tradnl" dirty="0" smtClean="0"/>
              <a:t> </a:t>
            </a:r>
            <a:r>
              <a:rPr lang="es-ES_tradnl" dirty="0" err="1" smtClean="0"/>
              <a:t>conjugate</a:t>
            </a:r>
            <a:endParaRPr lang="es-ES_tradnl" dirty="0"/>
          </a:p>
        </p:txBody>
      </p:sp>
      <p:sp>
        <p:nvSpPr>
          <p:cNvPr id="3" name="Subtitle 2"/>
          <p:cNvSpPr>
            <a:spLocks noGrp="1"/>
          </p:cNvSpPr>
          <p:nvPr>
            <p:ph type="subTitle" idx="1"/>
          </p:nvPr>
        </p:nvSpPr>
        <p:spPr/>
        <p:txBody>
          <a:bodyPr/>
          <a:lstStyle/>
          <a:p>
            <a:r>
              <a:rPr lang="es-ES_tradnl" dirty="0" smtClean="0"/>
              <a:t>AR, ER, </a:t>
            </a:r>
            <a:r>
              <a:rPr lang="es-ES_tradnl" dirty="0" err="1" smtClean="0"/>
              <a:t>and</a:t>
            </a:r>
            <a:r>
              <a:rPr lang="es-ES_tradnl" dirty="0" smtClean="0"/>
              <a:t> IR </a:t>
            </a:r>
            <a:r>
              <a:rPr lang="es-ES_tradnl" dirty="0" err="1" smtClean="0"/>
              <a:t>conjugation</a:t>
            </a:r>
            <a:r>
              <a:rPr lang="es-ES_tradnl" dirty="0" smtClean="0"/>
              <a:t> </a:t>
            </a:r>
            <a:r>
              <a:rPr lang="es-ES_tradnl" dirty="0" err="1" smtClean="0"/>
              <a:t>practice</a:t>
            </a:r>
            <a:endParaRPr lang="es-ES_trad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solidFill>
                  <a:srgbClr val="FFFFFF"/>
                </a:solidFill>
              </a:rPr>
              <a:t>Getting</a:t>
            </a:r>
            <a:r>
              <a:rPr lang="es-ES_tradnl" dirty="0" smtClean="0">
                <a:solidFill>
                  <a:srgbClr val="FFFFFF"/>
                </a:solidFill>
              </a:rPr>
              <a:t> </a:t>
            </a:r>
            <a:r>
              <a:rPr lang="es-ES_tradnl" dirty="0" err="1" smtClean="0">
                <a:solidFill>
                  <a:srgbClr val="FFFFFF"/>
                </a:solidFill>
              </a:rPr>
              <a:t>started</a:t>
            </a:r>
            <a:r>
              <a:rPr lang="es-ES_tradnl" dirty="0" smtClean="0">
                <a:solidFill>
                  <a:srgbClr val="FFFFFF"/>
                </a:solidFill>
              </a:rPr>
              <a:t>…</a:t>
            </a:r>
            <a:endParaRPr lang="es-ES_tradnl" dirty="0">
              <a:solidFill>
                <a:srgbClr val="FFFFFF"/>
              </a:solidFill>
            </a:endParaRPr>
          </a:p>
        </p:txBody>
      </p:sp>
      <p:sp>
        <p:nvSpPr>
          <p:cNvPr id="3" name="Content Placeholder 2"/>
          <p:cNvSpPr>
            <a:spLocks noGrp="1"/>
          </p:cNvSpPr>
          <p:nvPr>
            <p:ph sz="quarter" idx="1"/>
          </p:nvPr>
        </p:nvSpPr>
        <p:spPr/>
        <p:txBody>
          <a:bodyPr/>
          <a:lstStyle/>
          <a:p>
            <a:r>
              <a:rPr lang="es-ES_tradnl" dirty="0" smtClean="0">
                <a:solidFill>
                  <a:schemeClr val="accent2">
                    <a:lumMod val="60000"/>
                    <a:lumOff val="40000"/>
                  </a:schemeClr>
                </a:solidFill>
              </a:rPr>
              <a:t>Use </a:t>
            </a:r>
            <a:r>
              <a:rPr lang="es-ES_tradnl" dirty="0" err="1" smtClean="0">
                <a:solidFill>
                  <a:schemeClr val="accent2">
                    <a:lumMod val="60000"/>
                    <a:lumOff val="40000"/>
                  </a:schemeClr>
                </a:solidFill>
              </a:rPr>
              <a:t>these</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questions</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to</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help</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transition</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and</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get</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your</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conversation</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flowing</a:t>
            </a:r>
            <a:r>
              <a:rPr lang="es-ES_tradnl" dirty="0" smtClean="0">
                <a:solidFill>
                  <a:schemeClr val="accent2">
                    <a:lumMod val="60000"/>
                    <a:lumOff val="40000"/>
                  </a:schemeClr>
                </a:solidFill>
              </a:rPr>
              <a:t>! </a:t>
            </a:r>
          </a:p>
          <a:p>
            <a:pPr marL="457200" indent="-457200">
              <a:buFont typeface="+mj-lt"/>
              <a:buAutoNum type="arabicPeriod"/>
            </a:pPr>
            <a:r>
              <a:rPr lang="es-ES_tradnl" dirty="0" smtClean="0">
                <a:solidFill>
                  <a:schemeClr val="accent2">
                    <a:lumMod val="60000"/>
                    <a:lumOff val="40000"/>
                  </a:schemeClr>
                </a:solidFill>
              </a:rPr>
              <a:t>¿Qué te gusta hacer los fines de semana (</a:t>
            </a:r>
            <a:r>
              <a:rPr lang="es-ES_tradnl" dirty="0" err="1" smtClean="0">
                <a:solidFill>
                  <a:schemeClr val="accent2">
                    <a:lumMod val="60000"/>
                    <a:lumOff val="40000"/>
                  </a:schemeClr>
                </a:solidFill>
              </a:rPr>
              <a:t>replace</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with</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any</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day</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of</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the</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week</a:t>
            </a:r>
            <a:r>
              <a:rPr lang="es-ES_tradnl" dirty="0" smtClean="0">
                <a:solidFill>
                  <a:schemeClr val="accent2">
                    <a:lumMod val="60000"/>
                    <a:lumOff val="40000"/>
                  </a:schemeClr>
                </a:solidFill>
              </a:rPr>
              <a:t>)? </a:t>
            </a:r>
            <a:r>
              <a:rPr lang="es-ES_tradnl" dirty="0" err="1" smtClean="0"/>
              <a:t>What</a:t>
            </a:r>
            <a:r>
              <a:rPr lang="es-ES_tradnl" dirty="0" smtClean="0"/>
              <a:t> do </a:t>
            </a:r>
            <a:r>
              <a:rPr lang="es-ES_tradnl" dirty="0" err="1" smtClean="0"/>
              <a:t>you</a:t>
            </a:r>
            <a:r>
              <a:rPr lang="es-ES_tradnl" dirty="0" smtClean="0"/>
              <a:t> </a:t>
            </a:r>
            <a:r>
              <a:rPr lang="es-ES_tradnl" dirty="0" err="1" smtClean="0"/>
              <a:t>like</a:t>
            </a:r>
            <a:r>
              <a:rPr lang="es-ES_tradnl" dirty="0" smtClean="0"/>
              <a:t> </a:t>
            </a:r>
            <a:r>
              <a:rPr lang="es-ES_tradnl" dirty="0" err="1" smtClean="0"/>
              <a:t>to</a:t>
            </a:r>
            <a:r>
              <a:rPr lang="es-ES_tradnl" dirty="0" smtClean="0"/>
              <a:t> do </a:t>
            </a:r>
            <a:r>
              <a:rPr lang="es-ES_tradnl" dirty="0" err="1" smtClean="0"/>
              <a:t>on</a:t>
            </a:r>
            <a:r>
              <a:rPr lang="es-ES_tradnl" dirty="0" smtClean="0"/>
              <a:t> </a:t>
            </a:r>
            <a:r>
              <a:rPr lang="es-ES_tradnl" dirty="0" err="1" smtClean="0"/>
              <a:t>the</a:t>
            </a:r>
            <a:r>
              <a:rPr lang="es-ES_tradnl" dirty="0" smtClean="0"/>
              <a:t> weekends?</a:t>
            </a:r>
          </a:p>
          <a:p>
            <a:pPr marL="457200" indent="-457200">
              <a:buFont typeface="+mj-lt"/>
              <a:buAutoNum type="arabicPeriod"/>
            </a:pPr>
            <a:r>
              <a:rPr lang="es-ES_tradnl" dirty="0" smtClean="0">
                <a:solidFill>
                  <a:schemeClr val="accent2">
                    <a:lumMod val="60000"/>
                    <a:lumOff val="40000"/>
                  </a:schemeClr>
                </a:solidFill>
              </a:rPr>
              <a:t>¿Quieres ir al cine (</a:t>
            </a:r>
            <a:r>
              <a:rPr lang="es-ES_tradnl" dirty="0" err="1" smtClean="0">
                <a:solidFill>
                  <a:schemeClr val="accent2">
                    <a:lumMod val="60000"/>
                    <a:lumOff val="40000"/>
                  </a:schemeClr>
                </a:solidFill>
              </a:rPr>
              <a:t>replace</a:t>
            </a:r>
            <a:r>
              <a:rPr lang="es-ES_tradnl" dirty="0" smtClean="0">
                <a:solidFill>
                  <a:schemeClr val="accent2">
                    <a:lumMod val="60000"/>
                    <a:lumOff val="40000"/>
                  </a:schemeClr>
                </a:solidFill>
              </a:rPr>
              <a:t> cine </a:t>
            </a:r>
            <a:r>
              <a:rPr lang="es-ES_tradnl" dirty="0" err="1" smtClean="0">
                <a:solidFill>
                  <a:schemeClr val="accent2">
                    <a:lumMod val="60000"/>
                    <a:lumOff val="40000"/>
                  </a:schemeClr>
                </a:solidFill>
              </a:rPr>
              <a:t>with</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any</a:t>
            </a:r>
            <a:r>
              <a:rPr lang="es-ES_tradnl" dirty="0" smtClean="0">
                <a:solidFill>
                  <a:schemeClr val="accent2">
                    <a:lumMod val="60000"/>
                    <a:lumOff val="40000"/>
                  </a:schemeClr>
                </a:solidFill>
              </a:rPr>
              <a:t> place) conmigo? </a:t>
            </a:r>
            <a:r>
              <a:rPr lang="es-ES_tradnl" dirty="0" smtClean="0"/>
              <a:t>Do </a:t>
            </a:r>
            <a:r>
              <a:rPr lang="es-ES_tradnl" dirty="0" err="1" smtClean="0"/>
              <a:t>you</a:t>
            </a:r>
            <a:r>
              <a:rPr lang="es-ES_tradnl" dirty="0" smtClean="0"/>
              <a:t> </a:t>
            </a:r>
            <a:r>
              <a:rPr lang="es-ES_tradnl" dirty="0" err="1" smtClean="0"/>
              <a:t>want</a:t>
            </a:r>
            <a:r>
              <a:rPr lang="es-ES_tradnl" dirty="0" smtClean="0"/>
              <a:t> </a:t>
            </a:r>
            <a:r>
              <a:rPr lang="es-ES_tradnl" dirty="0" err="1" smtClean="0"/>
              <a:t>to</a:t>
            </a:r>
            <a:r>
              <a:rPr lang="es-ES_tradnl" dirty="0" smtClean="0"/>
              <a:t> </a:t>
            </a:r>
            <a:r>
              <a:rPr lang="es-ES_tradnl" dirty="0" err="1" smtClean="0"/>
              <a:t>go</a:t>
            </a:r>
            <a:r>
              <a:rPr lang="es-ES_tradnl" dirty="0" smtClean="0"/>
              <a:t> </a:t>
            </a:r>
            <a:r>
              <a:rPr lang="es-ES_tradnl" dirty="0" err="1" smtClean="0"/>
              <a:t>to</a:t>
            </a:r>
            <a:r>
              <a:rPr lang="es-ES_tradnl" dirty="0" smtClean="0"/>
              <a:t> </a:t>
            </a:r>
            <a:r>
              <a:rPr lang="es-ES_tradnl" dirty="0" err="1" smtClean="0"/>
              <a:t>the</a:t>
            </a:r>
            <a:r>
              <a:rPr lang="es-ES_tradnl" dirty="0" smtClean="0"/>
              <a:t> </a:t>
            </a:r>
            <a:r>
              <a:rPr lang="es-ES_tradnl" dirty="0" err="1" smtClean="0"/>
              <a:t>movies</a:t>
            </a:r>
            <a:r>
              <a:rPr lang="es-ES_tradnl" dirty="0" smtClean="0"/>
              <a:t> </a:t>
            </a:r>
            <a:r>
              <a:rPr lang="es-ES_tradnl" dirty="0" err="1" smtClean="0"/>
              <a:t>with</a:t>
            </a:r>
            <a:r>
              <a:rPr lang="es-ES_tradnl" dirty="0" smtClean="0"/>
              <a:t> me? </a:t>
            </a:r>
          </a:p>
          <a:p>
            <a:pPr marL="457200" indent="-457200">
              <a:buFont typeface="+mj-lt"/>
              <a:buAutoNum type="arabicPeriod"/>
            </a:pPr>
            <a:r>
              <a:rPr lang="es-ES_tradnl" dirty="0" smtClean="0">
                <a:solidFill>
                  <a:schemeClr val="accent2">
                    <a:lumMod val="60000"/>
                    <a:lumOff val="40000"/>
                  </a:schemeClr>
                </a:solidFill>
              </a:rPr>
              <a:t>¿Qué te gusta hacer con tus amigos, tu familia? </a:t>
            </a:r>
            <a:r>
              <a:rPr lang="es-ES_tradnl" dirty="0" err="1" smtClean="0">
                <a:solidFill>
                  <a:srgbClr val="FFFFFF"/>
                </a:solidFill>
              </a:rPr>
              <a:t>What</a:t>
            </a:r>
            <a:r>
              <a:rPr lang="es-ES_tradnl" dirty="0" smtClean="0">
                <a:solidFill>
                  <a:srgbClr val="FFFFFF"/>
                </a:solidFill>
              </a:rPr>
              <a:t> do </a:t>
            </a:r>
            <a:r>
              <a:rPr lang="es-ES_tradnl" dirty="0" err="1" smtClean="0">
                <a:solidFill>
                  <a:srgbClr val="FFFFFF"/>
                </a:solidFill>
              </a:rPr>
              <a:t>you</a:t>
            </a:r>
            <a:r>
              <a:rPr lang="es-ES_tradnl" dirty="0" smtClean="0">
                <a:solidFill>
                  <a:srgbClr val="FFFFFF"/>
                </a:solidFill>
              </a:rPr>
              <a:t> </a:t>
            </a:r>
            <a:r>
              <a:rPr lang="es-ES_tradnl" dirty="0" err="1" smtClean="0">
                <a:solidFill>
                  <a:srgbClr val="FFFFFF"/>
                </a:solidFill>
              </a:rPr>
              <a:t>like</a:t>
            </a:r>
            <a:r>
              <a:rPr lang="es-ES_tradnl" dirty="0" smtClean="0">
                <a:solidFill>
                  <a:srgbClr val="FFFFFF"/>
                </a:solidFill>
              </a:rPr>
              <a:t> </a:t>
            </a:r>
            <a:r>
              <a:rPr lang="es-ES_tradnl" dirty="0" err="1" smtClean="0">
                <a:solidFill>
                  <a:srgbClr val="FFFFFF"/>
                </a:solidFill>
              </a:rPr>
              <a:t>to</a:t>
            </a:r>
            <a:r>
              <a:rPr lang="es-ES_tradnl" dirty="0" smtClean="0">
                <a:solidFill>
                  <a:srgbClr val="FFFFFF"/>
                </a:solidFill>
              </a:rPr>
              <a:t> do </a:t>
            </a:r>
            <a:r>
              <a:rPr lang="es-ES_tradnl" dirty="0" err="1" smtClean="0">
                <a:solidFill>
                  <a:srgbClr val="FFFFFF"/>
                </a:solidFill>
              </a:rPr>
              <a:t>with</a:t>
            </a:r>
            <a:r>
              <a:rPr lang="es-ES_tradnl" dirty="0" smtClean="0">
                <a:solidFill>
                  <a:srgbClr val="FFFFFF"/>
                </a:solidFill>
              </a:rPr>
              <a:t> </a:t>
            </a:r>
            <a:r>
              <a:rPr lang="es-ES_tradnl" dirty="0" err="1" smtClean="0">
                <a:solidFill>
                  <a:srgbClr val="FFFFFF"/>
                </a:solidFill>
              </a:rPr>
              <a:t>your</a:t>
            </a:r>
            <a:r>
              <a:rPr lang="es-ES_tradnl" dirty="0" smtClean="0">
                <a:solidFill>
                  <a:srgbClr val="FFFFFF"/>
                </a:solidFill>
              </a:rPr>
              <a:t> </a:t>
            </a:r>
            <a:r>
              <a:rPr lang="es-ES_tradnl" dirty="0" err="1" smtClean="0">
                <a:solidFill>
                  <a:srgbClr val="FFFFFF"/>
                </a:solidFill>
              </a:rPr>
              <a:t>friends</a:t>
            </a:r>
            <a:r>
              <a:rPr lang="es-ES_tradnl" dirty="0" smtClean="0">
                <a:solidFill>
                  <a:srgbClr val="FFFFFF"/>
                </a:solidFill>
              </a:rPr>
              <a:t>, </a:t>
            </a:r>
            <a:r>
              <a:rPr lang="es-ES_tradnl" dirty="0" err="1" smtClean="0">
                <a:solidFill>
                  <a:srgbClr val="FFFFFF"/>
                </a:solidFill>
              </a:rPr>
              <a:t>your</a:t>
            </a:r>
            <a:r>
              <a:rPr lang="es-ES_tradnl" dirty="0" smtClean="0">
                <a:solidFill>
                  <a:srgbClr val="FFFFFF"/>
                </a:solidFill>
              </a:rPr>
              <a:t> </a:t>
            </a:r>
            <a:r>
              <a:rPr lang="es-ES_tradnl" dirty="0" err="1" smtClean="0">
                <a:solidFill>
                  <a:srgbClr val="FFFFFF"/>
                </a:solidFill>
              </a:rPr>
              <a:t>family</a:t>
            </a:r>
            <a:r>
              <a:rPr lang="es-ES_tradnl" dirty="0" smtClean="0">
                <a:solidFill>
                  <a:srgbClr val="FFFFFF"/>
                </a:solidFill>
              </a:rPr>
              <a:t>?</a:t>
            </a:r>
            <a:endParaRPr lang="es-ES_tradnl" dirty="0">
              <a:solidFill>
                <a:schemeClr val="accent2">
                  <a:lumMod val="60000"/>
                  <a:lumOff val="4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_tradnl" dirty="0" smtClean="0"/>
              <a:t>Hacer ahora</a:t>
            </a:r>
            <a:endParaRPr lang="es-ES_tradnl" dirty="0"/>
          </a:p>
        </p:txBody>
      </p:sp>
      <p:sp>
        <p:nvSpPr>
          <p:cNvPr id="3" name="Content Placeholder 2"/>
          <p:cNvSpPr>
            <a:spLocks noGrp="1"/>
          </p:cNvSpPr>
          <p:nvPr>
            <p:ph sz="quarter" idx="1"/>
          </p:nvPr>
        </p:nvSpPr>
        <p:spPr/>
        <p:txBody>
          <a:bodyPr/>
          <a:lstStyle/>
          <a:p>
            <a:r>
              <a:rPr lang="es-ES_tradnl" dirty="0" err="1" smtClean="0"/>
              <a:t>Translate</a:t>
            </a:r>
            <a:r>
              <a:rPr lang="es-ES_tradnl" dirty="0" smtClean="0"/>
              <a:t> </a:t>
            </a:r>
            <a:r>
              <a:rPr lang="es-ES_tradnl" dirty="0" err="1" smtClean="0"/>
              <a:t>the</a:t>
            </a:r>
            <a:r>
              <a:rPr lang="es-ES_tradnl" dirty="0" smtClean="0"/>
              <a:t> </a:t>
            </a:r>
            <a:r>
              <a:rPr lang="es-ES_tradnl" dirty="0" err="1" smtClean="0"/>
              <a:t>following</a:t>
            </a:r>
            <a:r>
              <a:rPr lang="es-ES_tradnl" dirty="0" smtClean="0"/>
              <a:t> </a:t>
            </a:r>
            <a:r>
              <a:rPr lang="es-ES_tradnl" dirty="0" err="1" smtClean="0"/>
              <a:t>sentences</a:t>
            </a:r>
            <a:r>
              <a:rPr lang="es-ES_tradnl" dirty="0" smtClean="0"/>
              <a:t> </a:t>
            </a:r>
            <a:r>
              <a:rPr lang="es-ES_tradnl" dirty="0" err="1" smtClean="0"/>
              <a:t>from</a:t>
            </a:r>
            <a:r>
              <a:rPr lang="es-ES_tradnl" dirty="0" smtClean="0"/>
              <a:t> sillas musicales </a:t>
            </a:r>
            <a:r>
              <a:rPr lang="es-ES_tradnl" dirty="0" err="1" smtClean="0"/>
              <a:t>from</a:t>
            </a:r>
            <a:r>
              <a:rPr lang="es-ES_tradnl" dirty="0" smtClean="0"/>
              <a:t> </a:t>
            </a:r>
            <a:r>
              <a:rPr lang="es-ES_tradnl" dirty="0" err="1" smtClean="0"/>
              <a:t>Spanish</a:t>
            </a:r>
            <a:r>
              <a:rPr lang="es-ES_tradnl" dirty="0" smtClean="0"/>
              <a:t> </a:t>
            </a:r>
            <a:r>
              <a:rPr lang="es-ES_tradnl" dirty="0" err="1" smtClean="0"/>
              <a:t>to</a:t>
            </a:r>
            <a:r>
              <a:rPr lang="es-ES_tradnl" dirty="0" smtClean="0"/>
              <a:t> </a:t>
            </a:r>
            <a:r>
              <a:rPr lang="es-ES_tradnl" dirty="0" err="1" smtClean="0"/>
              <a:t>English</a:t>
            </a:r>
            <a:r>
              <a:rPr lang="es-ES_tradnl" dirty="0" smtClean="0"/>
              <a:t>. </a:t>
            </a:r>
          </a:p>
          <a:p>
            <a:pPr marL="457200" indent="-457200">
              <a:buFont typeface="+mj-lt"/>
              <a:buAutoNum type="arabicPeriod"/>
            </a:pPr>
            <a:r>
              <a:rPr lang="es-ES_tradnl" dirty="0" smtClean="0"/>
              <a:t>Yo tomo una siesta después del colegio. </a:t>
            </a:r>
          </a:p>
          <a:p>
            <a:pPr marL="457200" indent="-457200">
              <a:buFont typeface="+mj-lt"/>
              <a:buAutoNum type="arabicPeriod"/>
            </a:pPr>
            <a:r>
              <a:rPr lang="es-ES_tradnl" dirty="0" smtClean="0"/>
              <a:t>Ella escribe mensajes. </a:t>
            </a:r>
          </a:p>
          <a:p>
            <a:pPr marL="457200" indent="-457200">
              <a:buFont typeface="+mj-lt"/>
              <a:buAutoNum type="arabicPeriod"/>
            </a:pPr>
            <a:r>
              <a:rPr lang="es-ES_tradnl" dirty="0" smtClean="0"/>
              <a:t>Mi amiga y yo nadamos en la piscina. </a:t>
            </a:r>
          </a:p>
          <a:p>
            <a:pPr marL="457200" indent="-457200">
              <a:buFont typeface="+mj-lt"/>
              <a:buAutoNum type="arabicPeriod"/>
            </a:pPr>
            <a:r>
              <a:rPr lang="es-ES_tradnl" dirty="0" smtClean="0"/>
              <a:t>Ellos montan en motocicleta. </a:t>
            </a:r>
          </a:p>
          <a:p>
            <a:pPr marL="457200" indent="-457200">
              <a:buFont typeface="+mj-lt"/>
              <a:buAutoNum type="arabicPeriod"/>
            </a:pPr>
            <a:r>
              <a:rPr lang="es-ES_tradnl" dirty="0" smtClean="0"/>
              <a:t>¿Tú corres en el parque los fines de semana?</a:t>
            </a:r>
          </a:p>
          <a:p>
            <a:pPr marL="457200" indent="-457200">
              <a:buFont typeface="+mj-lt"/>
              <a:buAutoNum type="arabicPeriod"/>
            </a:pPr>
            <a:r>
              <a:rPr lang="es-ES_tradnl" dirty="0" smtClean="0"/>
              <a:t>Nosotros aprendemos mucho en las clases.</a:t>
            </a:r>
          </a:p>
          <a:p>
            <a:pPr marL="457200" indent="-457200">
              <a:buFont typeface="+mj-lt"/>
              <a:buAutoNum type="arabicPeriod"/>
            </a:pPr>
            <a:r>
              <a:rPr lang="es-ES_tradnl" dirty="0" smtClean="0"/>
              <a:t>Ellas mandan textos durante (</a:t>
            </a:r>
            <a:r>
              <a:rPr lang="es-ES_tradnl" dirty="0" err="1" smtClean="0"/>
              <a:t>during</a:t>
            </a:r>
            <a:r>
              <a:rPr lang="es-ES_tradnl" dirty="0" smtClean="0"/>
              <a:t>) el almuerzo.</a:t>
            </a:r>
          </a:p>
          <a:p>
            <a:pPr marL="457200" indent="-457200">
              <a:buFont typeface="+mj-lt"/>
              <a:buAutoNum type="arabicPeriod"/>
            </a:pPr>
            <a:r>
              <a:rPr lang="es-ES_tradnl" dirty="0" smtClean="0"/>
              <a:t>¿Ustedes comprenden el español?</a:t>
            </a:r>
          </a:p>
          <a:p>
            <a:pPr marL="457200" indent="-457200">
              <a:buNone/>
            </a:pPr>
            <a:endParaRPr lang="es-ES_trad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_tradnl" dirty="0" smtClean="0"/>
              <a:t>Hacer ahora </a:t>
            </a:r>
            <a:r>
              <a:rPr lang="es-ES_tradnl" dirty="0" err="1" smtClean="0"/>
              <a:t>cont.</a:t>
            </a:r>
            <a:endParaRPr lang="es-ES_tradnl" dirty="0"/>
          </a:p>
        </p:txBody>
      </p:sp>
      <p:sp>
        <p:nvSpPr>
          <p:cNvPr id="3" name="Content Placeholder 2"/>
          <p:cNvSpPr>
            <a:spLocks noGrp="1"/>
          </p:cNvSpPr>
          <p:nvPr>
            <p:ph sz="quarter" idx="1"/>
          </p:nvPr>
        </p:nvSpPr>
        <p:spPr/>
        <p:txBody>
          <a:bodyPr/>
          <a:lstStyle/>
          <a:p>
            <a:pPr marL="457200" indent="-457200">
              <a:buNone/>
            </a:pPr>
            <a:r>
              <a:rPr lang="es-ES_tradnl" dirty="0" smtClean="0"/>
              <a:t>9. Yo abro la puerta para mi abuela. </a:t>
            </a:r>
          </a:p>
          <a:p>
            <a:pPr marL="457200" indent="-457200">
              <a:buNone/>
            </a:pPr>
            <a:r>
              <a:rPr lang="es-ES_tradnl" dirty="0" smtClean="0"/>
              <a:t>10. Mis amigos tocan en una banda. </a:t>
            </a:r>
          </a:p>
          <a:p>
            <a:pPr marL="457200" indent="-457200">
              <a:buNone/>
            </a:pPr>
            <a:r>
              <a:rPr lang="es-ES_tradnl" dirty="0" smtClean="0"/>
              <a:t>11. Ella anima en el partido de básquetbol.</a:t>
            </a:r>
          </a:p>
          <a:p>
            <a:pPr marL="457200" indent="-457200">
              <a:buNone/>
            </a:pPr>
            <a:r>
              <a:rPr lang="es-ES_tradnl" dirty="0" smtClean="0"/>
              <a:t>12. Javier y Carlos hablan por teléfono los viernes.</a:t>
            </a:r>
          </a:p>
          <a:p>
            <a:pPr marL="457200" indent="-457200">
              <a:buNone/>
            </a:pPr>
            <a:r>
              <a:rPr lang="es-ES_tradnl" dirty="0" smtClean="0"/>
              <a:t>13. Clara y yo bebemos una limonada. </a:t>
            </a:r>
          </a:p>
          <a:p>
            <a:pPr marL="457200" indent="-457200">
              <a:buNone/>
            </a:pPr>
            <a:r>
              <a:rPr lang="es-ES_tradnl" dirty="0" smtClean="0"/>
              <a:t>14. Ellos estudian para la prueba.</a:t>
            </a:r>
          </a:p>
          <a:p>
            <a:pPr marL="457200" indent="-457200">
              <a:buNone/>
            </a:pPr>
            <a:r>
              <a:rPr lang="es-ES_tradnl" dirty="0" smtClean="0"/>
              <a:t>15. Nosotros asistimos un partido de fútbol. </a:t>
            </a:r>
            <a:endParaRPr lang="es-ES_tradnl" dirty="0"/>
          </a:p>
        </p:txBody>
      </p:sp>
      <p:pic>
        <p:nvPicPr>
          <p:cNvPr id="4" name="Picture 3"/>
          <p:cNvPicPr>
            <a:picLocks noChangeAspect="1"/>
          </p:cNvPicPr>
          <p:nvPr/>
        </p:nvPicPr>
        <p:blipFill>
          <a:blip r:embed="rId2"/>
          <a:stretch>
            <a:fillRect/>
          </a:stretch>
        </p:blipFill>
        <p:spPr>
          <a:xfrm>
            <a:off x="1236132" y="4910668"/>
            <a:ext cx="1507067" cy="156328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_tradnl" dirty="0" smtClean="0"/>
              <a:t>Practica con los pronombres</a:t>
            </a:r>
            <a:endParaRPr lang="es-ES_tradnl" dirty="0"/>
          </a:p>
        </p:txBody>
      </p:sp>
      <p:sp>
        <p:nvSpPr>
          <p:cNvPr id="3" name="Content Placeholder 2"/>
          <p:cNvSpPr>
            <a:spLocks noGrp="1"/>
          </p:cNvSpPr>
          <p:nvPr>
            <p:ph sz="quarter" idx="1"/>
          </p:nvPr>
        </p:nvSpPr>
        <p:spPr/>
        <p:txBody>
          <a:bodyPr>
            <a:normAutofit/>
          </a:bodyPr>
          <a:lstStyle/>
          <a:p>
            <a:pPr marL="457200" indent="-457200"/>
            <a:r>
              <a:rPr lang="es-ES_tradnl" dirty="0" err="1" smtClean="0"/>
              <a:t>Write</a:t>
            </a:r>
            <a:r>
              <a:rPr lang="es-ES_tradnl" dirty="0" smtClean="0"/>
              <a:t> </a:t>
            </a:r>
            <a:r>
              <a:rPr lang="es-ES_tradnl" dirty="0" err="1" smtClean="0"/>
              <a:t>down</a:t>
            </a:r>
            <a:r>
              <a:rPr lang="es-ES_tradnl" dirty="0" smtClean="0"/>
              <a:t> </a:t>
            </a:r>
            <a:r>
              <a:rPr lang="es-ES_tradnl" dirty="0" err="1" smtClean="0"/>
              <a:t>the</a:t>
            </a:r>
            <a:r>
              <a:rPr lang="es-ES_tradnl" dirty="0" smtClean="0"/>
              <a:t> </a:t>
            </a:r>
            <a:r>
              <a:rPr lang="es-ES_tradnl" dirty="0" err="1" smtClean="0"/>
              <a:t>example</a:t>
            </a:r>
            <a:r>
              <a:rPr lang="es-ES_tradnl" dirty="0" smtClean="0"/>
              <a:t> </a:t>
            </a:r>
            <a:r>
              <a:rPr lang="es-ES_tradnl" dirty="0" err="1" smtClean="0"/>
              <a:t>and</a:t>
            </a:r>
            <a:r>
              <a:rPr lang="es-ES_tradnl" dirty="0" smtClean="0"/>
              <a:t> </a:t>
            </a:r>
            <a:r>
              <a:rPr lang="es-ES_tradnl" dirty="0" err="1" smtClean="0"/>
              <a:t>then</a:t>
            </a:r>
            <a:r>
              <a:rPr lang="es-ES_tradnl" dirty="0" smtClean="0"/>
              <a:t> </a:t>
            </a:r>
            <a:r>
              <a:rPr lang="es-ES_tradnl" dirty="0" err="1" smtClean="0"/>
              <a:t>the</a:t>
            </a:r>
            <a:r>
              <a:rPr lang="es-ES_tradnl" dirty="0" smtClean="0"/>
              <a:t> </a:t>
            </a:r>
            <a:r>
              <a:rPr lang="es-ES_tradnl" dirty="0" err="1" smtClean="0"/>
              <a:t>pronoun</a:t>
            </a:r>
            <a:r>
              <a:rPr lang="es-ES_tradnl" dirty="0" smtClean="0"/>
              <a:t> </a:t>
            </a:r>
            <a:r>
              <a:rPr lang="es-ES_tradnl" dirty="0" err="1" smtClean="0"/>
              <a:t>that</a:t>
            </a:r>
            <a:r>
              <a:rPr lang="es-ES_tradnl" dirty="0" smtClean="0"/>
              <a:t> </a:t>
            </a:r>
            <a:r>
              <a:rPr lang="es-ES_tradnl" dirty="0" err="1" smtClean="0"/>
              <a:t>goes</a:t>
            </a:r>
            <a:r>
              <a:rPr lang="es-ES_tradnl" dirty="0" smtClean="0"/>
              <a:t> </a:t>
            </a:r>
            <a:r>
              <a:rPr lang="es-ES_tradnl" dirty="0" err="1" smtClean="0"/>
              <a:t>with</a:t>
            </a:r>
            <a:r>
              <a:rPr lang="es-ES_tradnl" dirty="0" smtClean="0"/>
              <a:t> </a:t>
            </a:r>
            <a:r>
              <a:rPr lang="es-ES_tradnl" dirty="0" err="1" smtClean="0"/>
              <a:t>subject</a:t>
            </a:r>
            <a:r>
              <a:rPr lang="es-ES_tradnl" dirty="0" smtClean="0"/>
              <a:t>. </a:t>
            </a:r>
          </a:p>
          <a:p>
            <a:pPr marL="457200" indent="-457200">
              <a:buFont typeface="+mj-lt"/>
              <a:buAutoNum type="arabicPeriod"/>
            </a:pPr>
            <a:r>
              <a:rPr lang="es-ES_tradnl" dirty="0" smtClean="0"/>
              <a:t>Javier</a:t>
            </a:r>
          </a:p>
          <a:p>
            <a:pPr marL="457200" indent="-457200">
              <a:buFont typeface="+mj-lt"/>
              <a:buAutoNum type="arabicPeriod"/>
            </a:pPr>
            <a:r>
              <a:rPr lang="es-ES_tradnl" dirty="0" smtClean="0"/>
              <a:t>Carlos y Marisol</a:t>
            </a:r>
          </a:p>
          <a:p>
            <a:pPr marL="457200" indent="-457200">
              <a:buFont typeface="+mj-lt"/>
              <a:buAutoNum type="arabicPeriod"/>
            </a:pPr>
            <a:r>
              <a:rPr lang="es-ES_tradnl" dirty="0" err="1" smtClean="0"/>
              <a:t>You</a:t>
            </a:r>
            <a:r>
              <a:rPr lang="es-ES_tradnl" dirty="0" smtClean="0"/>
              <a:t> </a:t>
            </a:r>
            <a:r>
              <a:rPr lang="es-ES_tradnl" dirty="0" err="1" smtClean="0"/>
              <a:t>all</a:t>
            </a:r>
            <a:endParaRPr lang="es-ES_tradnl" dirty="0" smtClean="0"/>
          </a:p>
          <a:p>
            <a:pPr marL="457200" indent="-457200">
              <a:buFont typeface="+mj-lt"/>
              <a:buAutoNum type="arabicPeriod"/>
            </a:pPr>
            <a:r>
              <a:rPr lang="es-ES_tradnl" dirty="0" smtClean="0"/>
              <a:t>Marco y yo</a:t>
            </a:r>
          </a:p>
          <a:p>
            <a:pPr marL="457200" indent="-457200">
              <a:buFont typeface="+mj-lt"/>
              <a:buAutoNum type="arabicPeriod"/>
            </a:pPr>
            <a:r>
              <a:rPr lang="es-ES_tradnl" dirty="0" smtClean="0"/>
              <a:t>Los estudiantes</a:t>
            </a:r>
          </a:p>
          <a:p>
            <a:pPr marL="457200" indent="-457200">
              <a:buFont typeface="+mj-lt"/>
              <a:buAutoNum type="arabicPeriod"/>
            </a:pPr>
            <a:r>
              <a:rPr lang="es-ES_tradnl" dirty="0" smtClean="0"/>
              <a:t>Isabelina y Maribel</a:t>
            </a:r>
          </a:p>
          <a:p>
            <a:pPr marL="457200" indent="-457200">
              <a:buFont typeface="+mj-lt"/>
              <a:buAutoNum type="arabicPeriod"/>
            </a:pPr>
            <a:r>
              <a:rPr lang="es-ES_tradnl" dirty="0" smtClean="0"/>
              <a:t>Mi familia y yo</a:t>
            </a:r>
          </a:p>
          <a:p>
            <a:pPr marL="457200" indent="-457200">
              <a:buFont typeface="+mj-lt"/>
              <a:buAutoNum type="arabicPeriod"/>
            </a:pPr>
            <a:r>
              <a:rPr lang="es-ES_tradnl" dirty="0" err="1" smtClean="0"/>
              <a:t>You</a:t>
            </a:r>
            <a:r>
              <a:rPr lang="es-ES_tradnl" dirty="0" smtClean="0"/>
              <a:t> (Mr. </a:t>
            </a:r>
            <a:r>
              <a:rPr lang="es-ES_tradnl" dirty="0" err="1" smtClean="0"/>
              <a:t>Switzer</a:t>
            </a:r>
            <a:r>
              <a:rPr lang="es-ES_tradnl" dirty="0" smtClean="0"/>
              <a:t>)</a:t>
            </a:r>
          </a:p>
          <a:p>
            <a:pPr marL="457200" indent="-457200">
              <a:buFont typeface="+mj-lt"/>
              <a:buAutoNum type="arabicPeriod"/>
            </a:pPr>
            <a:r>
              <a:rPr lang="es-ES_tradnl" dirty="0" smtClean="0"/>
              <a:t>Mis amigas</a:t>
            </a:r>
          </a:p>
          <a:p>
            <a:pPr marL="457200" indent="-457200">
              <a:buNone/>
            </a:pPr>
            <a:endParaRPr lang="es-ES_tradnl" dirty="0" smtClean="0"/>
          </a:p>
          <a:p>
            <a:pPr marL="457200" indent="-457200">
              <a:buFont typeface="+mj-lt"/>
              <a:buAutoNum type="arabicPeriod"/>
            </a:pPr>
            <a:endParaRPr lang="es-ES_tradnl" dirty="0" smtClean="0"/>
          </a:p>
          <a:p>
            <a:pPr marL="457200" indent="-457200">
              <a:buFont typeface="+mj-lt"/>
              <a:buAutoNum type="arabicPeriod"/>
            </a:pPr>
            <a:endParaRPr lang="es-ES_tradn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_tradnl" dirty="0" smtClean="0"/>
              <a:t>Las respuestas</a:t>
            </a:r>
            <a:endParaRPr lang="es-ES_tradnl" dirty="0"/>
          </a:p>
        </p:txBody>
      </p:sp>
      <p:sp>
        <p:nvSpPr>
          <p:cNvPr id="3" name="Content Placeholder 2"/>
          <p:cNvSpPr>
            <a:spLocks noGrp="1"/>
          </p:cNvSpPr>
          <p:nvPr>
            <p:ph sz="quarter" idx="1"/>
          </p:nvPr>
        </p:nvSpPr>
        <p:spPr/>
        <p:txBody>
          <a:bodyPr/>
          <a:lstStyle/>
          <a:p>
            <a:pPr marL="457200" indent="-457200">
              <a:buFont typeface="+mj-lt"/>
              <a:buAutoNum type="arabicPeriod"/>
            </a:pPr>
            <a:r>
              <a:rPr lang="es-ES_tradnl" dirty="0" smtClean="0"/>
              <a:t>El</a:t>
            </a:r>
          </a:p>
          <a:p>
            <a:pPr marL="457200" indent="-457200">
              <a:buFont typeface="+mj-lt"/>
              <a:buAutoNum type="arabicPeriod"/>
            </a:pPr>
            <a:r>
              <a:rPr lang="es-ES_tradnl" dirty="0" smtClean="0"/>
              <a:t>Ellos</a:t>
            </a:r>
          </a:p>
          <a:p>
            <a:pPr marL="457200" indent="-457200">
              <a:buFont typeface="+mj-lt"/>
              <a:buAutoNum type="arabicPeriod"/>
            </a:pPr>
            <a:r>
              <a:rPr lang="es-ES_tradnl" dirty="0" smtClean="0"/>
              <a:t>Ustedes</a:t>
            </a:r>
          </a:p>
          <a:p>
            <a:pPr marL="457200" indent="-457200">
              <a:buFont typeface="+mj-lt"/>
              <a:buAutoNum type="arabicPeriod"/>
            </a:pPr>
            <a:r>
              <a:rPr lang="es-ES_tradnl" dirty="0" smtClean="0"/>
              <a:t>Nosotros</a:t>
            </a:r>
          </a:p>
          <a:p>
            <a:pPr marL="457200" indent="-457200">
              <a:buFont typeface="+mj-lt"/>
              <a:buAutoNum type="arabicPeriod"/>
            </a:pPr>
            <a:r>
              <a:rPr lang="es-ES_tradnl" dirty="0" smtClean="0"/>
              <a:t>Ellos</a:t>
            </a:r>
          </a:p>
          <a:p>
            <a:pPr marL="457200" indent="-457200">
              <a:buFont typeface="+mj-lt"/>
              <a:buAutoNum type="arabicPeriod"/>
            </a:pPr>
            <a:r>
              <a:rPr lang="es-ES_tradnl" dirty="0" smtClean="0"/>
              <a:t>Ellas</a:t>
            </a:r>
          </a:p>
          <a:p>
            <a:pPr marL="457200" indent="-457200">
              <a:buFont typeface="+mj-lt"/>
              <a:buAutoNum type="arabicPeriod"/>
            </a:pPr>
            <a:r>
              <a:rPr lang="es-ES_tradnl" dirty="0" smtClean="0"/>
              <a:t>Nosotros</a:t>
            </a:r>
          </a:p>
          <a:p>
            <a:pPr marL="457200" indent="-457200">
              <a:buFont typeface="+mj-lt"/>
              <a:buAutoNum type="arabicPeriod"/>
            </a:pPr>
            <a:r>
              <a:rPr lang="es-ES_tradnl" dirty="0" smtClean="0"/>
              <a:t>Usted</a:t>
            </a:r>
          </a:p>
          <a:p>
            <a:pPr marL="457200" indent="-457200">
              <a:buFont typeface="+mj-lt"/>
              <a:buAutoNum type="arabicPeriod"/>
            </a:pPr>
            <a:r>
              <a:rPr lang="es-ES_tradnl" dirty="0" smtClean="0"/>
              <a:t>Ellas</a:t>
            </a:r>
          </a:p>
          <a:p>
            <a:pPr marL="457200" indent="-457200">
              <a:buNone/>
            </a:pPr>
            <a:endParaRPr lang="es-ES_tradnl" dirty="0" smtClean="0"/>
          </a:p>
          <a:p>
            <a:pPr marL="457200" indent="-457200">
              <a:buFont typeface="+mj-lt"/>
              <a:buAutoNum type="arabicPeriod"/>
            </a:pPr>
            <a:endParaRPr lang="es-ES_tradnl" dirty="0" smtClean="0"/>
          </a:p>
          <a:p>
            <a:pPr marL="457200" indent="-457200">
              <a:buFont typeface="+mj-lt"/>
              <a:buAutoNum type="arabicPeriod"/>
            </a:pPr>
            <a:endParaRPr lang="es-ES_tradnl" dirty="0" smtClean="0"/>
          </a:p>
          <a:p>
            <a:pPr marL="457200" indent="-457200">
              <a:buFont typeface="+mj-lt"/>
              <a:buAutoNum type="arabicPeriod"/>
            </a:pPr>
            <a:endParaRPr lang="es-ES_tradn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Bottom)">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lide(fromBottom)">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_tradnl" dirty="0" smtClean="0"/>
              <a:t>El vocabulario de </a:t>
            </a:r>
            <a:r>
              <a:rPr lang="es-ES_tradnl" dirty="0" err="1" smtClean="0"/>
              <a:t>frequencia</a:t>
            </a:r>
            <a:r>
              <a:rPr lang="es-ES_tradnl" dirty="0" smtClean="0"/>
              <a:t>…</a:t>
            </a:r>
            <a:endParaRPr lang="es-ES_tradnl" dirty="0"/>
          </a:p>
        </p:txBody>
      </p:sp>
      <p:sp>
        <p:nvSpPr>
          <p:cNvPr id="3" name="Content Placeholder 2"/>
          <p:cNvSpPr>
            <a:spLocks noGrp="1"/>
          </p:cNvSpPr>
          <p:nvPr>
            <p:ph sz="quarter" idx="1"/>
          </p:nvPr>
        </p:nvSpPr>
        <p:spPr/>
        <p:txBody>
          <a:bodyPr>
            <a:normAutofit lnSpcReduction="10000"/>
          </a:bodyPr>
          <a:lstStyle/>
          <a:p>
            <a:r>
              <a:rPr lang="es-ES_tradnl" dirty="0" smtClean="0"/>
              <a:t>How can </a:t>
            </a:r>
            <a:r>
              <a:rPr lang="es-ES_tradnl" dirty="0" err="1" smtClean="0"/>
              <a:t>we</a:t>
            </a:r>
            <a:r>
              <a:rPr lang="es-ES_tradnl" dirty="0" smtClean="0"/>
              <a:t> use </a:t>
            </a:r>
            <a:r>
              <a:rPr lang="es-ES_tradnl" dirty="0" err="1" smtClean="0"/>
              <a:t>our</a:t>
            </a:r>
            <a:r>
              <a:rPr lang="es-ES_tradnl" dirty="0" smtClean="0"/>
              <a:t> </a:t>
            </a:r>
            <a:r>
              <a:rPr lang="es-ES_tradnl" dirty="0" err="1" smtClean="0"/>
              <a:t>vocabulary</a:t>
            </a:r>
            <a:r>
              <a:rPr lang="es-ES_tradnl" dirty="0" smtClean="0"/>
              <a:t> </a:t>
            </a:r>
            <a:r>
              <a:rPr lang="es-ES_tradnl" dirty="0" err="1" smtClean="0"/>
              <a:t>words</a:t>
            </a:r>
            <a:r>
              <a:rPr lang="es-ES_tradnl" dirty="0" smtClean="0"/>
              <a:t> </a:t>
            </a:r>
            <a:r>
              <a:rPr lang="es-ES_tradnl" dirty="0" err="1" smtClean="0"/>
              <a:t>that</a:t>
            </a:r>
            <a:r>
              <a:rPr lang="es-ES_tradnl" dirty="0" smtClean="0"/>
              <a:t> </a:t>
            </a:r>
            <a:r>
              <a:rPr lang="es-ES_tradnl" dirty="0" err="1" smtClean="0"/>
              <a:t>express</a:t>
            </a:r>
            <a:r>
              <a:rPr lang="es-ES_tradnl" dirty="0" smtClean="0"/>
              <a:t> how </a:t>
            </a:r>
            <a:r>
              <a:rPr lang="es-ES_tradnl" dirty="0" err="1" smtClean="0"/>
              <a:t>often</a:t>
            </a:r>
            <a:r>
              <a:rPr lang="es-ES_tradnl" dirty="0" smtClean="0"/>
              <a:t> </a:t>
            </a:r>
            <a:r>
              <a:rPr lang="es-ES_tradnl" dirty="0" err="1" smtClean="0"/>
              <a:t>we</a:t>
            </a:r>
            <a:r>
              <a:rPr lang="es-ES_tradnl" dirty="0" smtClean="0"/>
              <a:t> do </a:t>
            </a:r>
            <a:r>
              <a:rPr lang="es-ES_tradnl" dirty="0" err="1" smtClean="0"/>
              <a:t>something</a:t>
            </a:r>
            <a:r>
              <a:rPr lang="es-ES_tradnl" dirty="0" smtClean="0"/>
              <a:t>?</a:t>
            </a:r>
          </a:p>
          <a:p>
            <a:r>
              <a:rPr lang="es-ES_tradnl" dirty="0" smtClean="0"/>
              <a:t>Place </a:t>
            </a:r>
            <a:r>
              <a:rPr lang="es-ES_tradnl" dirty="0" err="1" smtClean="0"/>
              <a:t>of</a:t>
            </a:r>
            <a:r>
              <a:rPr lang="es-ES_tradnl" dirty="0" smtClean="0"/>
              <a:t> </a:t>
            </a:r>
            <a:r>
              <a:rPr lang="es-ES_tradnl" dirty="0" err="1" smtClean="0"/>
              <a:t>our</a:t>
            </a:r>
            <a:r>
              <a:rPr lang="es-ES_tradnl" dirty="0" smtClean="0"/>
              <a:t> </a:t>
            </a:r>
            <a:r>
              <a:rPr lang="es-ES_tradnl" dirty="0" err="1" smtClean="0"/>
              <a:t>frequency</a:t>
            </a:r>
            <a:r>
              <a:rPr lang="es-ES_tradnl" dirty="0" smtClean="0"/>
              <a:t> </a:t>
            </a:r>
            <a:r>
              <a:rPr lang="es-ES_tradnl" dirty="0" err="1" smtClean="0"/>
              <a:t>words</a:t>
            </a:r>
            <a:r>
              <a:rPr lang="es-ES_tradnl" dirty="0" smtClean="0"/>
              <a:t> in </a:t>
            </a:r>
            <a:r>
              <a:rPr lang="es-ES_tradnl" dirty="0" err="1" smtClean="0"/>
              <a:t>the</a:t>
            </a:r>
            <a:r>
              <a:rPr lang="es-ES_tradnl" dirty="0" smtClean="0"/>
              <a:t> </a:t>
            </a:r>
            <a:r>
              <a:rPr lang="es-ES_tradnl" dirty="0" err="1" smtClean="0"/>
              <a:t>very</a:t>
            </a:r>
            <a:r>
              <a:rPr lang="es-ES_tradnl" dirty="0" smtClean="0"/>
              <a:t> </a:t>
            </a:r>
            <a:r>
              <a:rPr lang="es-ES_tradnl" dirty="0" err="1" smtClean="0"/>
              <a:t>beginning</a:t>
            </a:r>
            <a:r>
              <a:rPr lang="es-ES_tradnl" dirty="0" smtClean="0"/>
              <a:t> </a:t>
            </a:r>
            <a:r>
              <a:rPr lang="es-ES_tradnl" dirty="0" err="1" smtClean="0"/>
              <a:t>or</a:t>
            </a:r>
            <a:r>
              <a:rPr lang="es-ES_tradnl" dirty="0" smtClean="0"/>
              <a:t> </a:t>
            </a:r>
            <a:r>
              <a:rPr lang="es-ES_tradnl" dirty="0" err="1" smtClean="0"/>
              <a:t>end</a:t>
            </a:r>
            <a:r>
              <a:rPr lang="es-ES_tradnl" dirty="0" smtClean="0"/>
              <a:t> </a:t>
            </a:r>
            <a:r>
              <a:rPr lang="es-ES_tradnl" dirty="0" err="1" smtClean="0"/>
              <a:t>of</a:t>
            </a:r>
            <a:r>
              <a:rPr lang="es-ES_tradnl" dirty="0" smtClean="0"/>
              <a:t> </a:t>
            </a:r>
            <a:r>
              <a:rPr lang="es-ES_tradnl" dirty="0" err="1" smtClean="0"/>
              <a:t>the</a:t>
            </a:r>
            <a:r>
              <a:rPr lang="es-ES_tradnl" dirty="0" smtClean="0"/>
              <a:t> </a:t>
            </a:r>
            <a:r>
              <a:rPr lang="es-ES_tradnl" dirty="0" err="1" smtClean="0"/>
              <a:t>setence</a:t>
            </a:r>
            <a:r>
              <a:rPr lang="es-ES_tradnl" dirty="0" smtClean="0"/>
              <a:t>. </a:t>
            </a:r>
          </a:p>
          <a:p>
            <a:pPr marL="822960" lvl="1" indent="-457200"/>
            <a:r>
              <a:rPr lang="es-ES_tradnl" dirty="0" smtClean="0"/>
              <a:t>Por ejemplo…</a:t>
            </a:r>
          </a:p>
          <a:p>
            <a:pPr marL="1097280" lvl="2" indent="-457200">
              <a:buFont typeface="+mj-lt"/>
              <a:buAutoNum type="arabicPeriod"/>
            </a:pPr>
            <a:r>
              <a:rPr lang="es-ES_tradnl" b="1" dirty="0" smtClean="0"/>
              <a:t>Siempre</a:t>
            </a:r>
            <a:r>
              <a:rPr lang="es-ES_tradnl" dirty="0" smtClean="0"/>
              <a:t> voy a la playa con mis amigos.</a:t>
            </a:r>
          </a:p>
          <a:p>
            <a:pPr marL="1097280" lvl="2" indent="-457200">
              <a:buFont typeface="+mj-lt"/>
              <a:buAutoNum type="arabicPeriod"/>
            </a:pPr>
            <a:r>
              <a:rPr lang="es-ES_tradnl" dirty="0" smtClean="0"/>
              <a:t>Voy a la playa </a:t>
            </a:r>
            <a:r>
              <a:rPr lang="es-ES_tradnl" b="1" dirty="0" smtClean="0">
                <a:solidFill>
                  <a:srgbClr val="FFFFFF"/>
                </a:solidFill>
              </a:rPr>
              <a:t>a veces.</a:t>
            </a:r>
          </a:p>
          <a:p>
            <a:pPr marL="457200" indent="-457200"/>
            <a:r>
              <a:rPr lang="es-ES_tradnl" dirty="0" err="1" smtClean="0">
                <a:solidFill>
                  <a:srgbClr val="FFFFFF"/>
                </a:solidFill>
              </a:rPr>
              <a:t>You</a:t>
            </a:r>
            <a:r>
              <a:rPr lang="es-ES_tradnl" dirty="0" smtClean="0">
                <a:solidFill>
                  <a:srgbClr val="FFFFFF"/>
                </a:solidFill>
              </a:rPr>
              <a:t> can </a:t>
            </a:r>
            <a:r>
              <a:rPr lang="es-ES_tradnl" dirty="0" err="1" smtClean="0">
                <a:solidFill>
                  <a:srgbClr val="FFFFFF"/>
                </a:solidFill>
              </a:rPr>
              <a:t>also</a:t>
            </a:r>
            <a:r>
              <a:rPr lang="es-ES_tradnl" dirty="0" smtClean="0">
                <a:solidFill>
                  <a:srgbClr val="FFFFFF"/>
                </a:solidFill>
              </a:rPr>
              <a:t> </a:t>
            </a:r>
            <a:r>
              <a:rPr lang="es-ES_tradnl" dirty="0" err="1" smtClean="0">
                <a:solidFill>
                  <a:srgbClr val="FFFFFF"/>
                </a:solidFill>
              </a:rPr>
              <a:t>have</a:t>
            </a:r>
            <a:r>
              <a:rPr lang="es-ES_tradnl" dirty="0" smtClean="0">
                <a:solidFill>
                  <a:srgbClr val="FFFFFF"/>
                </a:solidFill>
              </a:rPr>
              <a:t> </a:t>
            </a:r>
            <a:r>
              <a:rPr lang="es-ES_tradnl" dirty="0" err="1" smtClean="0">
                <a:solidFill>
                  <a:srgbClr val="FFFFFF"/>
                </a:solidFill>
              </a:rPr>
              <a:t>your</a:t>
            </a:r>
            <a:r>
              <a:rPr lang="es-ES_tradnl" dirty="0" smtClean="0">
                <a:solidFill>
                  <a:srgbClr val="FFFFFF"/>
                </a:solidFill>
              </a:rPr>
              <a:t> </a:t>
            </a:r>
            <a:r>
              <a:rPr lang="es-ES_tradnl" dirty="0" err="1" smtClean="0">
                <a:solidFill>
                  <a:srgbClr val="FFFFFF"/>
                </a:solidFill>
              </a:rPr>
              <a:t>subject</a:t>
            </a:r>
            <a:r>
              <a:rPr lang="es-ES_tradnl" dirty="0" smtClean="0">
                <a:solidFill>
                  <a:srgbClr val="FFFFFF"/>
                </a:solidFill>
              </a:rPr>
              <a:t> </a:t>
            </a:r>
            <a:r>
              <a:rPr lang="es-ES_tradnl" dirty="0" err="1" smtClean="0">
                <a:solidFill>
                  <a:srgbClr val="FFFFFF"/>
                </a:solidFill>
              </a:rPr>
              <a:t>pronoun</a:t>
            </a:r>
            <a:r>
              <a:rPr lang="es-ES_tradnl" dirty="0" smtClean="0">
                <a:solidFill>
                  <a:srgbClr val="FFFFFF"/>
                </a:solidFill>
              </a:rPr>
              <a:t> </a:t>
            </a:r>
            <a:r>
              <a:rPr lang="es-ES_tradnl" dirty="0" err="1" smtClean="0">
                <a:solidFill>
                  <a:srgbClr val="FFFFFF"/>
                </a:solidFill>
              </a:rPr>
              <a:t>followed</a:t>
            </a:r>
            <a:r>
              <a:rPr lang="es-ES_tradnl" dirty="0" smtClean="0">
                <a:solidFill>
                  <a:srgbClr val="FFFFFF"/>
                </a:solidFill>
              </a:rPr>
              <a:t> by </a:t>
            </a:r>
            <a:r>
              <a:rPr lang="es-ES_tradnl" dirty="0" err="1" smtClean="0">
                <a:solidFill>
                  <a:srgbClr val="FFFFFF"/>
                </a:solidFill>
              </a:rPr>
              <a:t>the</a:t>
            </a:r>
            <a:r>
              <a:rPr lang="es-ES_tradnl" dirty="0" smtClean="0">
                <a:solidFill>
                  <a:srgbClr val="FFFFFF"/>
                </a:solidFill>
              </a:rPr>
              <a:t> </a:t>
            </a:r>
            <a:r>
              <a:rPr lang="es-ES_tradnl" dirty="0" err="1" smtClean="0">
                <a:solidFill>
                  <a:srgbClr val="FFFFFF"/>
                </a:solidFill>
              </a:rPr>
              <a:t>frequency</a:t>
            </a:r>
            <a:r>
              <a:rPr lang="es-ES_tradnl" dirty="0" smtClean="0">
                <a:solidFill>
                  <a:srgbClr val="FFFFFF"/>
                </a:solidFill>
              </a:rPr>
              <a:t> </a:t>
            </a:r>
            <a:r>
              <a:rPr lang="es-ES_tradnl" dirty="0" err="1" smtClean="0">
                <a:solidFill>
                  <a:srgbClr val="FFFFFF"/>
                </a:solidFill>
              </a:rPr>
              <a:t>word</a:t>
            </a:r>
            <a:r>
              <a:rPr lang="es-ES_tradnl" dirty="0" smtClean="0">
                <a:solidFill>
                  <a:srgbClr val="FFFFFF"/>
                </a:solidFill>
              </a:rPr>
              <a:t>.</a:t>
            </a:r>
          </a:p>
          <a:p>
            <a:pPr marL="822960" lvl="1" indent="-457200"/>
            <a:r>
              <a:rPr lang="es-ES_tradnl" sz="1700" b="1" dirty="0" smtClean="0">
                <a:solidFill>
                  <a:srgbClr val="FFFFFF"/>
                </a:solidFill>
              </a:rPr>
              <a:t>Yo </a:t>
            </a:r>
            <a:r>
              <a:rPr lang="es-ES_tradnl" sz="1800" b="1" dirty="0" smtClean="0">
                <a:solidFill>
                  <a:srgbClr val="FFFFFF"/>
                </a:solidFill>
              </a:rPr>
              <a:t>siempre</a:t>
            </a:r>
            <a:r>
              <a:rPr lang="es-ES_tradnl" dirty="0" smtClean="0">
                <a:solidFill>
                  <a:srgbClr val="FFFFFF"/>
                </a:solidFill>
              </a:rPr>
              <a:t> </a:t>
            </a:r>
            <a:r>
              <a:rPr lang="es-ES_tradnl" sz="1800" b="1" dirty="0" smtClean="0"/>
              <a:t>voy al cine los viernes. </a:t>
            </a:r>
            <a:endParaRPr lang="es-ES_tradnl" sz="1800" b="1" dirty="0" smtClean="0">
              <a:solidFill>
                <a:srgbClr val="FF6600"/>
              </a:solidFill>
            </a:endParaRPr>
          </a:p>
          <a:p>
            <a:pPr marL="457200" indent="-457200"/>
            <a:r>
              <a:rPr lang="es-ES_tradnl" dirty="0" smtClean="0"/>
              <a:t>Combine nunca </a:t>
            </a:r>
            <a:r>
              <a:rPr lang="es-ES_tradnl" dirty="0" err="1" smtClean="0"/>
              <a:t>and</a:t>
            </a:r>
            <a:r>
              <a:rPr lang="es-ES_tradnl" dirty="0" smtClean="0"/>
              <a:t> siempre </a:t>
            </a:r>
            <a:r>
              <a:rPr lang="es-ES_tradnl" dirty="0" err="1" smtClean="0"/>
              <a:t>with</a:t>
            </a:r>
            <a:r>
              <a:rPr lang="es-ES_tradnl" dirty="0" smtClean="0"/>
              <a:t> casi.</a:t>
            </a:r>
          </a:p>
          <a:p>
            <a:pPr marL="822960" lvl="1" indent="-457200">
              <a:buFont typeface="+mj-lt"/>
              <a:buAutoNum type="arabicPeriod"/>
            </a:pPr>
            <a:r>
              <a:rPr lang="es-ES_tradnl" b="1" dirty="0" smtClean="0">
                <a:solidFill>
                  <a:srgbClr val="FFFFFF"/>
                </a:solidFill>
              </a:rPr>
              <a:t>Casi nunca: </a:t>
            </a:r>
            <a:r>
              <a:rPr lang="es-ES_tradnl" b="1" dirty="0" err="1" smtClean="0"/>
              <a:t>almost</a:t>
            </a:r>
            <a:r>
              <a:rPr lang="es-ES_tradnl" b="1" dirty="0" smtClean="0"/>
              <a:t> </a:t>
            </a:r>
            <a:r>
              <a:rPr lang="es-ES_tradnl" b="1" dirty="0" err="1" smtClean="0"/>
              <a:t>never</a:t>
            </a:r>
            <a:endParaRPr lang="es-ES_tradnl" b="1" dirty="0" smtClean="0"/>
          </a:p>
          <a:p>
            <a:pPr marL="822960" lvl="1" indent="-457200">
              <a:buFont typeface="+mj-lt"/>
              <a:buAutoNum type="arabicPeriod"/>
            </a:pPr>
            <a:r>
              <a:rPr lang="es-ES_tradnl" b="1" dirty="0" smtClean="0">
                <a:solidFill>
                  <a:srgbClr val="FFFFFF"/>
                </a:solidFill>
              </a:rPr>
              <a:t>Casi siempre: </a:t>
            </a:r>
            <a:r>
              <a:rPr lang="es-ES_tradnl" b="1" dirty="0" err="1" smtClean="0"/>
              <a:t>almost</a:t>
            </a:r>
            <a:r>
              <a:rPr lang="es-ES_tradnl" b="1" dirty="0" smtClean="0"/>
              <a:t> </a:t>
            </a:r>
            <a:r>
              <a:rPr lang="es-ES_tradnl" b="1" dirty="0" err="1" smtClean="0"/>
              <a:t>always</a:t>
            </a:r>
            <a:endParaRPr lang="es-ES_tradnl" b="1" dirty="0" smtClean="0"/>
          </a:p>
          <a:p>
            <a:pPr marL="822960" lvl="1" indent="-457200">
              <a:buNone/>
            </a:pPr>
            <a:endParaRPr lang="es-ES_tradnl"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accel="50000" decel="5000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accel="50000" decel="5000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accel="50000" decel="5000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accel="50000" decel="50000"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accel="50000" decel="5000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accel="50000" decel="50000"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accel="50000" decel="50000" fill="hold" grpId="0"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_tradnl" dirty="0" smtClean="0"/>
              <a:t>vamos a escribir</a:t>
            </a:r>
            <a:endParaRPr lang="es-ES_tradnl" dirty="0"/>
          </a:p>
        </p:txBody>
      </p:sp>
      <p:sp>
        <p:nvSpPr>
          <p:cNvPr id="3" name="Content Placeholder 2"/>
          <p:cNvSpPr>
            <a:spLocks noGrp="1"/>
          </p:cNvSpPr>
          <p:nvPr>
            <p:ph sz="quarter" idx="1"/>
          </p:nvPr>
        </p:nvSpPr>
        <p:spPr/>
        <p:txBody>
          <a:bodyPr/>
          <a:lstStyle/>
          <a:p>
            <a:r>
              <a:rPr lang="en-US" dirty="0" smtClean="0"/>
              <a:t>Write an 8 sentence paragraph about you and your friends. Include the following information:</a:t>
            </a:r>
          </a:p>
          <a:p>
            <a:pPr>
              <a:buNone/>
            </a:pPr>
            <a:endParaRPr lang="en-US" dirty="0" smtClean="0"/>
          </a:p>
          <a:p>
            <a:pPr lvl="1"/>
            <a:r>
              <a:rPr lang="en-US" dirty="0" smtClean="0"/>
              <a:t> Include what activities you do alone,  what activities you do with your friends, and what activities you like and don’t like. Say what your friends do when they are together. Also, include at least 3 frequency vocabulary words to say how often you do things. </a:t>
            </a:r>
          </a:p>
          <a:p>
            <a:pPr lvl="1">
              <a:buNone/>
            </a:pPr>
            <a:endParaRPr lang="en-US" dirty="0" smtClean="0"/>
          </a:p>
          <a:p>
            <a:r>
              <a:rPr lang="en-US" dirty="0" smtClean="0"/>
              <a:t>This should be in the YO, EL/ELLA, NOSOTROS, and ELLOS/ELLAS forms! Also, use </a:t>
            </a:r>
            <a:r>
              <a:rPr lang="en-US" dirty="0" err="1" smtClean="0"/>
              <a:t>gustar</a:t>
            </a:r>
            <a:r>
              <a:rPr lang="en-US" dirty="0" smtClean="0"/>
              <a:t> to talk about the activities you like and don’t like!</a:t>
            </a:r>
          </a:p>
          <a:p>
            <a:endParaRPr lang="es-ES_tradnl" dirty="0"/>
          </a:p>
        </p:txBody>
      </p:sp>
      <p:pic>
        <p:nvPicPr>
          <p:cNvPr id="4" name="Picture 3"/>
          <p:cNvPicPr>
            <a:picLocks noChangeAspect="1"/>
          </p:cNvPicPr>
          <p:nvPr/>
        </p:nvPicPr>
        <p:blipFill>
          <a:blip r:embed="rId2"/>
          <a:stretch>
            <a:fillRect/>
          </a:stretch>
        </p:blipFill>
        <p:spPr>
          <a:xfrm>
            <a:off x="6392333" y="274638"/>
            <a:ext cx="1532467" cy="132342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solidFill>
                  <a:srgbClr val="FFFFFF"/>
                </a:solidFill>
              </a:rPr>
              <a:t>Conversación</a:t>
            </a:r>
            <a:r>
              <a:rPr lang="en-US" dirty="0" smtClean="0">
                <a:solidFill>
                  <a:srgbClr val="FFFFFF"/>
                </a:solidFill>
              </a:rPr>
              <a:t> </a:t>
            </a:r>
            <a:r>
              <a:rPr lang="en-US" dirty="0" err="1" smtClean="0">
                <a:solidFill>
                  <a:srgbClr val="FFFFFF"/>
                </a:solidFill>
              </a:rPr>
              <a:t>proyecto</a:t>
            </a:r>
            <a:endParaRPr lang="es-ES_tradnl" dirty="0">
              <a:solidFill>
                <a:srgbClr val="FFFFFF"/>
              </a:solidFill>
            </a:endParaRPr>
          </a:p>
        </p:txBody>
      </p:sp>
      <p:sp>
        <p:nvSpPr>
          <p:cNvPr id="3" name="Content Placeholder 2"/>
          <p:cNvSpPr>
            <a:spLocks noGrp="1"/>
          </p:cNvSpPr>
          <p:nvPr>
            <p:ph sz="quarter" idx="1"/>
          </p:nvPr>
        </p:nvSpPr>
        <p:spPr/>
        <p:txBody>
          <a:bodyPr>
            <a:normAutofit/>
          </a:bodyPr>
          <a:lstStyle/>
          <a:p>
            <a:pPr algn="ctr">
              <a:buNone/>
            </a:pPr>
            <a:r>
              <a:rPr lang="es-ES_tradnl" sz="2800" i="1" u="sng" dirty="0" smtClean="0"/>
              <a:t>¿Que te gusta hacer en tu tiempo libre?</a:t>
            </a:r>
          </a:p>
          <a:p>
            <a:pPr algn="ctr">
              <a:buNone/>
            </a:pPr>
            <a:r>
              <a:rPr lang="es-ES_tradnl" dirty="0" err="1" smtClean="0">
                <a:solidFill>
                  <a:schemeClr val="accent2">
                    <a:lumMod val="60000"/>
                    <a:lumOff val="40000"/>
                  </a:schemeClr>
                </a:solidFill>
              </a:rPr>
              <a:t>What</a:t>
            </a:r>
            <a:r>
              <a:rPr lang="es-ES_tradnl" dirty="0" smtClean="0">
                <a:solidFill>
                  <a:schemeClr val="accent2">
                    <a:lumMod val="60000"/>
                    <a:lumOff val="40000"/>
                  </a:schemeClr>
                </a:solidFill>
              </a:rPr>
              <a:t> do </a:t>
            </a:r>
            <a:r>
              <a:rPr lang="es-ES_tradnl" dirty="0" err="1" smtClean="0">
                <a:solidFill>
                  <a:schemeClr val="accent2">
                    <a:lumMod val="60000"/>
                    <a:lumOff val="40000"/>
                  </a:schemeClr>
                </a:solidFill>
              </a:rPr>
              <a:t>you</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like</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to</a:t>
            </a:r>
            <a:r>
              <a:rPr lang="es-ES_tradnl" dirty="0" smtClean="0">
                <a:solidFill>
                  <a:schemeClr val="accent2">
                    <a:lumMod val="60000"/>
                    <a:lumOff val="40000"/>
                  </a:schemeClr>
                </a:solidFill>
              </a:rPr>
              <a:t> do in </a:t>
            </a:r>
            <a:r>
              <a:rPr lang="es-ES_tradnl" dirty="0" err="1" smtClean="0">
                <a:solidFill>
                  <a:schemeClr val="accent2">
                    <a:lumMod val="60000"/>
                    <a:lumOff val="40000"/>
                  </a:schemeClr>
                </a:solidFill>
              </a:rPr>
              <a:t>your</a:t>
            </a:r>
            <a:r>
              <a:rPr lang="es-ES_tradnl" dirty="0" smtClean="0">
                <a:solidFill>
                  <a:schemeClr val="accent2">
                    <a:lumMod val="60000"/>
                    <a:lumOff val="40000"/>
                  </a:schemeClr>
                </a:solidFill>
              </a:rPr>
              <a:t> free time?</a:t>
            </a:r>
          </a:p>
          <a:p>
            <a:pPr algn="ctr">
              <a:buNone/>
            </a:pPr>
            <a:endParaRPr lang="es-ES_tradnl" dirty="0" smtClean="0">
              <a:solidFill>
                <a:schemeClr val="accent2">
                  <a:lumMod val="60000"/>
                  <a:lumOff val="40000"/>
                </a:schemeClr>
              </a:solidFill>
            </a:endParaRPr>
          </a:p>
          <a:p>
            <a:r>
              <a:rPr lang="es-ES_tradnl" dirty="0" err="1" smtClean="0">
                <a:solidFill>
                  <a:schemeClr val="accent2">
                    <a:lumMod val="60000"/>
                    <a:lumOff val="40000"/>
                  </a:schemeClr>
                </a:solidFill>
              </a:rPr>
              <a:t>Write</a:t>
            </a:r>
            <a:r>
              <a:rPr lang="es-ES_tradnl" dirty="0" smtClean="0">
                <a:solidFill>
                  <a:schemeClr val="accent2">
                    <a:lumMod val="60000"/>
                    <a:lumOff val="40000"/>
                  </a:schemeClr>
                </a:solidFill>
              </a:rPr>
              <a:t> a 12 </a:t>
            </a:r>
            <a:r>
              <a:rPr lang="es-ES_tradnl" dirty="0" err="1" smtClean="0">
                <a:solidFill>
                  <a:schemeClr val="accent2">
                    <a:lumMod val="60000"/>
                    <a:lumOff val="40000"/>
                  </a:schemeClr>
                </a:solidFill>
              </a:rPr>
              <a:t>line</a:t>
            </a:r>
            <a:r>
              <a:rPr lang="es-ES_tradnl" dirty="0" smtClean="0">
                <a:solidFill>
                  <a:schemeClr val="accent2">
                    <a:lumMod val="60000"/>
                    <a:lumOff val="40000"/>
                  </a:schemeClr>
                </a:solidFill>
              </a:rPr>
              <a:t> dialogue </a:t>
            </a:r>
            <a:r>
              <a:rPr lang="es-ES_tradnl" dirty="0" err="1" smtClean="0">
                <a:solidFill>
                  <a:schemeClr val="accent2">
                    <a:lumMod val="60000"/>
                    <a:lumOff val="40000"/>
                  </a:schemeClr>
                </a:solidFill>
              </a:rPr>
              <a:t>with</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your</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partner</a:t>
            </a:r>
            <a:r>
              <a:rPr lang="es-ES_tradnl" dirty="0" smtClean="0">
                <a:solidFill>
                  <a:schemeClr val="accent2">
                    <a:lumMod val="60000"/>
                    <a:lumOff val="40000"/>
                  </a:schemeClr>
                </a:solidFill>
              </a:rPr>
              <a:t> (6 </a:t>
            </a:r>
            <a:r>
              <a:rPr lang="es-ES_tradnl" dirty="0" err="1" smtClean="0">
                <a:solidFill>
                  <a:schemeClr val="accent2">
                    <a:lumMod val="60000"/>
                    <a:lumOff val="40000"/>
                  </a:schemeClr>
                </a:solidFill>
              </a:rPr>
              <a:t>lines</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each</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discussing</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what</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you</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like</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to</a:t>
            </a:r>
            <a:r>
              <a:rPr lang="es-ES_tradnl" dirty="0" smtClean="0">
                <a:solidFill>
                  <a:schemeClr val="accent2">
                    <a:lumMod val="60000"/>
                    <a:lumOff val="40000"/>
                  </a:schemeClr>
                </a:solidFill>
              </a:rPr>
              <a:t> do in </a:t>
            </a:r>
            <a:r>
              <a:rPr lang="es-ES_tradnl" dirty="0" err="1" smtClean="0">
                <a:solidFill>
                  <a:schemeClr val="accent2">
                    <a:lumMod val="60000"/>
                    <a:lumOff val="40000"/>
                  </a:schemeClr>
                </a:solidFill>
              </a:rPr>
              <a:t>your</a:t>
            </a:r>
            <a:r>
              <a:rPr lang="es-ES_tradnl" dirty="0" smtClean="0">
                <a:solidFill>
                  <a:schemeClr val="accent2">
                    <a:lumMod val="60000"/>
                    <a:lumOff val="40000"/>
                  </a:schemeClr>
                </a:solidFill>
              </a:rPr>
              <a:t> free </a:t>
            </a:r>
            <a:r>
              <a:rPr lang="es-ES_tradnl" dirty="0" err="1" smtClean="0">
                <a:solidFill>
                  <a:schemeClr val="accent2">
                    <a:lumMod val="60000"/>
                    <a:lumOff val="40000"/>
                  </a:schemeClr>
                </a:solidFill>
              </a:rPr>
              <a:t>time.Use</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the</a:t>
            </a:r>
            <a:r>
              <a:rPr lang="es-ES_tradnl" dirty="0" smtClean="0">
                <a:solidFill>
                  <a:schemeClr val="accent2">
                    <a:lumMod val="60000"/>
                    <a:lumOff val="40000"/>
                  </a:schemeClr>
                </a:solidFill>
              </a:rPr>
              <a:t> preguntas importantes as a </a:t>
            </a:r>
            <a:r>
              <a:rPr lang="es-ES_tradnl" dirty="0" err="1" smtClean="0">
                <a:solidFill>
                  <a:schemeClr val="accent2">
                    <a:lumMod val="60000"/>
                    <a:lumOff val="40000"/>
                  </a:schemeClr>
                </a:solidFill>
              </a:rPr>
              <a:t>guide</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for</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this</a:t>
            </a:r>
            <a:r>
              <a:rPr lang="es-ES_tradnl" dirty="0" smtClean="0">
                <a:solidFill>
                  <a:schemeClr val="accent2">
                    <a:lumMod val="60000"/>
                    <a:lumOff val="40000"/>
                  </a:schemeClr>
                </a:solidFill>
              </a:rPr>
              <a:t> dialogue. </a:t>
            </a:r>
          </a:p>
          <a:p>
            <a:pPr lvl="1"/>
            <a:r>
              <a:rPr lang="es-ES_tradnl" dirty="0" smtClean="0">
                <a:solidFill>
                  <a:schemeClr val="accent2">
                    <a:lumMod val="60000"/>
                    <a:lumOff val="40000"/>
                  </a:schemeClr>
                </a:solidFill>
              </a:rPr>
              <a:t>Use </a:t>
            </a:r>
            <a:r>
              <a:rPr lang="es-ES_tradnl" dirty="0" err="1" smtClean="0">
                <a:solidFill>
                  <a:schemeClr val="accent2">
                    <a:lumMod val="60000"/>
                    <a:lumOff val="40000"/>
                  </a:schemeClr>
                </a:solidFill>
              </a:rPr>
              <a:t>greetings</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and</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farweels</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with</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your</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partner</a:t>
            </a:r>
            <a:r>
              <a:rPr lang="es-ES_tradnl" dirty="0" smtClean="0">
                <a:solidFill>
                  <a:schemeClr val="accent2">
                    <a:lumMod val="60000"/>
                    <a:lumOff val="40000"/>
                  </a:schemeClr>
                </a:solidFill>
              </a:rPr>
              <a:t>.</a:t>
            </a:r>
          </a:p>
          <a:p>
            <a:pPr lvl="1"/>
            <a:r>
              <a:rPr lang="es-ES_tradnl" dirty="0" smtClean="0">
                <a:solidFill>
                  <a:schemeClr val="accent2">
                    <a:lumMod val="60000"/>
                    <a:lumOff val="40000"/>
                  </a:schemeClr>
                </a:solidFill>
              </a:rPr>
              <a:t>Use </a:t>
            </a:r>
            <a:r>
              <a:rPr lang="es-ES_tradnl" dirty="0" err="1" smtClean="0">
                <a:solidFill>
                  <a:schemeClr val="accent2">
                    <a:lumMod val="60000"/>
                    <a:lumOff val="40000"/>
                  </a:schemeClr>
                </a:solidFill>
              </a:rPr>
              <a:t>new</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and</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old</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vocabulary</a:t>
            </a:r>
            <a:r>
              <a:rPr lang="es-ES_tradnl" dirty="0" smtClean="0">
                <a:solidFill>
                  <a:schemeClr val="accent2">
                    <a:lumMod val="60000"/>
                    <a:lumOff val="40000"/>
                  </a:schemeClr>
                </a:solidFill>
              </a:rPr>
              <a:t>. </a:t>
            </a:r>
          </a:p>
          <a:p>
            <a:pPr lvl="1"/>
            <a:r>
              <a:rPr lang="es-ES_tradnl" dirty="0" err="1" smtClean="0">
                <a:solidFill>
                  <a:schemeClr val="accent2">
                    <a:lumMod val="60000"/>
                    <a:lumOff val="40000"/>
                  </a:schemeClr>
                </a:solidFill>
              </a:rPr>
              <a:t>Include</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with</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whom</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you</a:t>
            </a:r>
            <a:r>
              <a:rPr lang="es-ES_tradnl" dirty="0" smtClean="0">
                <a:solidFill>
                  <a:schemeClr val="accent2">
                    <a:lumMod val="60000"/>
                    <a:lumOff val="40000"/>
                  </a:schemeClr>
                </a:solidFill>
              </a:rPr>
              <a:t> do </a:t>
            </a:r>
            <a:r>
              <a:rPr lang="es-ES_tradnl" dirty="0" err="1" smtClean="0">
                <a:solidFill>
                  <a:schemeClr val="accent2">
                    <a:lumMod val="60000"/>
                    <a:lumOff val="40000"/>
                  </a:schemeClr>
                </a:solidFill>
              </a:rPr>
              <a:t>things</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with</a:t>
            </a:r>
            <a:r>
              <a:rPr lang="es-ES_tradnl" dirty="0" smtClean="0">
                <a:solidFill>
                  <a:schemeClr val="accent2">
                    <a:lumMod val="60000"/>
                    <a:lumOff val="40000"/>
                  </a:schemeClr>
                </a:solidFill>
              </a:rPr>
              <a:t>.</a:t>
            </a:r>
          </a:p>
          <a:p>
            <a:pPr lvl="1"/>
            <a:r>
              <a:rPr lang="es-ES_tradnl" dirty="0" err="1" smtClean="0">
                <a:solidFill>
                  <a:schemeClr val="accent2">
                    <a:lumMod val="60000"/>
                    <a:lumOff val="40000"/>
                  </a:schemeClr>
                </a:solidFill>
              </a:rPr>
              <a:t>Each</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person</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must</a:t>
            </a:r>
            <a:r>
              <a:rPr lang="es-ES_tradnl" dirty="0" smtClean="0">
                <a:solidFill>
                  <a:schemeClr val="accent2">
                    <a:lumMod val="60000"/>
                    <a:lumOff val="40000"/>
                  </a:schemeClr>
                </a:solidFill>
              </a:rPr>
              <a:t> use 2 </a:t>
            </a:r>
            <a:r>
              <a:rPr lang="es-ES_tradnl" dirty="0" err="1" smtClean="0">
                <a:solidFill>
                  <a:schemeClr val="accent2">
                    <a:lumMod val="60000"/>
                    <a:lumOff val="40000"/>
                  </a:schemeClr>
                </a:solidFill>
              </a:rPr>
              <a:t>frequency</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words</a:t>
            </a:r>
            <a:r>
              <a:rPr lang="es-ES_tradnl" dirty="0" smtClean="0">
                <a:solidFill>
                  <a:schemeClr val="accent2">
                    <a:lumMod val="60000"/>
                    <a:lumOff val="40000"/>
                  </a:schemeClr>
                </a:solidFill>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_tradnl" dirty="0" smtClean="0">
                <a:solidFill>
                  <a:srgbClr val="FFFFFF"/>
                </a:solidFill>
              </a:rPr>
              <a:t>Proyecto </a:t>
            </a:r>
            <a:r>
              <a:rPr lang="es-ES_tradnl" dirty="0" err="1" smtClean="0">
                <a:solidFill>
                  <a:srgbClr val="FFFFFF"/>
                </a:solidFill>
              </a:rPr>
              <a:t>cont</a:t>
            </a:r>
            <a:r>
              <a:rPr lang="es-ES_tradnl" dirty="0" smtClean="0">
                <a:solidFill>
                  <a:srgbClr val="FFFFFF"/>
                </a:solidFill>
              </a:rPr>
              <a:t>…</a:t>
            </a:r>
            <a:endParaRPr lang="es-ES_tradnl" dirty="0">
              <a:solidFill>
                <a:srgbClr val="FFFFFF"/>
              </a:solidFill>
            </a:endParaRPr>
          </a:p>
        </p:txBody>
      </p:sp>
      <p:sp>
        <p:nvSpPr>
          <p:cNvPr id="3" name="Content Placeholder 2"/>
          <p:cNvSpPr>
            <a:spLocks noGrp="1"/>
          </p:cNvSpPr>
          <p:nvPr>
            <p:ph sz="quarter" idx="1"/>
          </p:nvPr>
        </p:nvSpPr>
        <p:spPr/>
        <p:txBody>
          <a:bodyPr/>
          <a:lstStyle/>
          <a:p>
            <a:r>
              <a:rPr lang="es-ES_tradnl" dirty="0" smtClean="0">
                <a:solidFill>
                  <a:schemeClr val="accent2">
                    <a:lumMod val="60000"/>
                    <a:lumOff val="40000"/>
                  </a:schemeClr>
                </a:solidFill>
              </a:rPr>
              <a:t>No </a:t>
            </a:r>
            <a:r>
              <a:rPr lang="es-ES_tradnl" dirty="0" err="1" smtClean="0">
                <a:solidFill>
                  <a:schemeClr val="accent2">
                    <a:lumMod val="60000"/>
                    <a:lumOff val="40000"/>
                  </a:schemeClr>
                </a:solidFill>
              </a:rPr>
              <a:t>notecards</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or</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scrips</a:t>
            </a:r>
            <a:r>
              <a:rPr lang="es-ES_tradnl" dirty="0" smtClean="0">
                <a:solidFill>
                  <a:schemeClr val="accent2">
                    <a:lumMod val="60000"/>
                    <a:lumOff val="40000"/>
                  </a:schemeClr>
                </a:solidFill>
              </a:rPr>
              <a:t> can be </a:t>
            </a:r>
            <a:r>
              <a:rPr lang="es-ES_tradnl" dirty="0" err="1" smtClean="0">
                <a:solidFill>
                  <a:schemeClr val="accent2">
                    <a:lumMod val="60000"/>
                    <a:lumOff val="40000"/>
                  </a:schemeClr>
                </a:solidFill>
              </a:rPr>
              <a:t>used</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for</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the</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presentation</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but</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you</a:t>
            </a:r>
            <a:r>
              <a:rPr lang="es-ES_tradnl" dirty="0" smtClean="0">
                <a:solidFill>
                  <a:schemeClr val="accent2">
                    <a:lumMod val="60000"/>
                    <a:lumOff val="40000"/>
                  </a:schemeClr>
                </a:solidFill>
              </a:rPr>
              <a:t> may </a:t>
            </a:r>
            <a:r>
              <a:rPr lang="es-ES_tradnl" dirty="0" err="1" smtClean="0">
                <a:solidFill>
                  <a:schemeClr val="accent2">
                    <a:lumMod val="60000"/>
                    <a:lumOff val="40000"/>
                  </a:schemeClr>
                </a:solidFill>
              </a:rPr>
              <a:t>have</a:t>
            </a:r>
            <a:r>
              <a:rPr lang="es-ES_tradnl" dirty="0" smtClean="0">
                <a:solidFill>
                  <a:schemeClr val="accent2">
                    <a:lumMod val="60000"/>
                    <a:lumOff val="40000"/>
                  </a:schemeClr>
                </a:solidFill>
              </a:rPr>
              <a:t> a </a:t>
            </a:r>
            <a:r>
              <a:rPr lang="es-ES_tradnl" dirty="0" err="1" smtClean="0">
                <a:solidFill>
                  <a:schemeClr val="accent2">
                    <a:lumMod val="60000"/>
                    <a:lumOff val="40000"/>
                  </a:schemeClr>
                </a:solidFill>
              </a:rPr>
              <a:t>paper</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with</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pictures</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on</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them</a:t>
            </a:r>
            <a:r>
              <a:rPr lang="es-ES_tradnl" dirty="0" smtClean="0">
                <a:solidFill>
                  <a:schemeClr val="accent2">
                    <a:lumMod val="60000"/>
                    <a:lumOff val="40000"/>
                  </a:schemeClr>
                </a:solidFill>
              </a:rPr>
              <a:t> as </a:t>
            </a:r>
            <a:r>
              <a:rPr lang="es-ES_tradnl" dirty="0" err="1" smtClean="0">
                <a:solidFill>
                  <a:schemeClr val="accent2">
                    <a:lumMod val="60000"/>
                    <a:lumOff val="40000"/>
                  </a:schemeClr>
                </a:solidFill>
              </a:rPr>
              <a:t>clues</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for</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what</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you</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will</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say</a:t>
            </a:r>
            <a:r>
              <a:rPr lang="es-ES_tradnl" dirty="0" smtClean="0">
                <a:solidFill>
                  <a:schemeClr val="accent2">
                    <a:lumMod val="60000"/>
                    <a:lumOff val="40000"/>
                  </a:schemeClr>
                </a:solidFill>
              </a:rPr>
              <a:t>.</a:t>
            </a:r>
            <a:endParaRPr lang="es-ES_tradnl" dirty="0" smtClean="0">
              <a:solidFill>
                <a:schemeClr val="accent2"/>
              </a:solidFill>
            </a:endParaRPr>
          </a:p>
          <a:p>
            <a:pPr lvl="1"/>
            <a:r>
              <a:rPr lang="es-ES_tradnl" dirty="0" err="1" smtClean="0">
                <a:solidFill>
                  <a:schemeClr val="accent5"/>
                </a:solidFill>
              </a:rPr>
              <a:t>Have</a:t>
            </a:r>
            <a:r>
              <a:rPr lang="es-ES_tradnl" dirty="0" smtClean="0">
                <a:solidFill>
                  <a:schemeClr val="accent5"/>
                </a:solidFill>
              </a:rPr>
              <a:t> a </a:t>
            </a:r>
            <a:r>
              <a:rPr lang="es-ES_tradnl" dirty="0" err="1" smtClean="0">
                <a:solidFill>
                  <a:schemeClr val="accent5"/>
                </a:solidFill>
              </a:rPr>
              <a:t>picture</a:t>
            </a:r>
            <a:r>
              <a:rPr lang="es-ES_tradnl" dirty="0" smtClean="0">
                <a:solidFill>
                  <a:schemeClr val="accent5"/>
                </a:solidFill>
              </a:rPr>
              <a:t> </a:t>
            </a:r>
            <a:r>
              <a:rPr lang="es-ES_tradnl" dirty="0" err="1" smtClean="0">
                <a:solidFill>
                  <a:schemeClr val="accent5"/>
                </a:solidFill>
              </a:rPr>
              <a:t>of</a:t>
            </a:r>
            <a:r>
              <a:rPr lang="es-ES_tradnl" dirty="0" smtClean="0">
                <a:solidFill>
                  <a:schemeClr val="accent5"/>
                </a:solidFill>
              </a:rPr>
              <a:t> </a:t>
            </a:r>
          </a:p>
          <a:p>
            <a:pPr lvl="1"/>
            <a:endParaRPr lang="es-ES_tradnl" dirty="0" smtClean="0">
              <a:solidFill>
                <a:schemeClr val="accent2"/>
              </a:solidFill>
            </a:endParaRPr>
          </a:p>
          <a:p>
            <a:pPr lvl="1"/>
            <a:endParaRPr lang="es-ES_tradnl" dirty="0" smtClean="0">
              <a:solidFill>
                <a:schemeClr val="accent2"/>
              </a:solidFill>
            </a:endParaRPr>
          </a:p>
          <a:p>
            <a:r>
              <a:rPr lang="es-ES_tradnl" dirty="0" err="1" smtClean="0">
                <a:solidFill>
                  <a:schemeClr val="accent2">
                    <a:lumMod val="60000"/>
                    <a:lumOff val="40000"/>
                  </a:schemeClr>
                </a:solidFill>
              </a:rPr>
              <a:t>This</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will</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count</a:t>
            </a:r>
            <a:r>
              <a:rPr lang="es-ES_tradnl" dirty="0" smtClean="0">
                <a:solidFill>
                  <a:schemeClr val="accent2">
                    <a:lumMod val="60000"/>
                    <a:lumOff val="40000"/>
                  </a:schemeClr>
                </a:solidFill>
              </a:rPr>
              <a:t> as </a:t>
            </a:r>
            <a:r>
              <a:rPr lang="es-ES_tradnl" dirty="0" err="1" smtClean="0">
                <a:solidFill>
                  <a:schemeClr val="accent2">
                    <a:lumMod val="60000"/>
                    <a:lumOff val="40000"/>
                  </a:schemeClr>
                </a:solidFill>
              </a:rPr>
              <a:t>an</a:t>
            </a:r>
            <a:r>
              <a:rPr lang="es-ES_tradnl" dirty="0" smtClean="0">
                <a:solidFill>
                  <a:schemeClr val="accent2">
                    <a:lumMod val="60000"/>
                    <a:lumOff val="40000"/>
                  </a:schemeClr>
                </a:solidFill>
              </a:rPr>
              <a:t> </a:t>
            </a:r>
            <a:r>
              <a:rPr lang="es-ES_tradnl" dirty="0" err="1" smtClean="0">
                <a:solidFill>
                  <a:schemeClr val="accent2">
                    <a:lumMod val="60000"/>
                    <a:lumOff val="40000"/>
                  </a:schemeClr>
                </a:solidFill>
              </a:rPr>
              <a:t>assignment</a:t>
            </a:r>
            <a:r>
              <a:rPr lang="es-ES_tradnl" dirty="0" smtClean="0">
                <a:solidFill>
                  <a:schemeClr val="accent2">
                    <a:lumMod val="60000"/>
                    <a:lumOff val="40000"/>
                  </a:schemeClr>
                </a:solidFill>
              </a:rPr>
              <a:t> grade.</a:t>
            </a:r>
            <a:endParaRPr lang="es-ES_tradnl" dirty="0">
              <a:solidFill>
                <a:schemeClr val="accent2">
                  <a:lumMod val="60000"/>
                  <a:lumOff val="4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Oriel.thmx</Template>
  <TotalTime>14291</TotalTime>
  <Words>627</Words>
  <Application>Microsoft Office PowerPoint</Application>
  <PresentationFormat>On-screen Show (4:3)</PresentationFormat>
  <Paragraphs>81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Century Schoolbook</vt:lpstr>
      <vt:lpstr>Wingdings</vt:lpstr>
      <vt:lpstr>Wingdings 2</vt:lpstr>
      <vt:lpstr>Oriel</vt:lpstr>
      <vt:lpstr>Teach me how to conjugate</vt:lpstr>
      <vt:lpstr>Hacer ahora</vt:lpstr>
      <vt:lpstr>Hacer ahora cont.</vt:lpstr>
      <vt:lpstr>Practica con los pronombres</vt:lpstr>
      <vt:lpstr>Las respuestas</vt:lpstr>
      <vt:lpstr>El vocabulario de frequencia…</vt:lpstr>
      <vt:lpstr>vamos a escribir</vt:lpstr>
      <vt:lpstr>Conversación proyecto</vt:lpstr>
      <vt:lpstr>Proyecto cont…</vt:lpstr>
      <vt:lpstr>Getting started…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 me how to conjugate</dc:title>
  <dc:creator>Meghan McCoun</dc:creator>
  <cp:lastModifiedBy>Linkston, Mary E.</cp:lastModifiedBy>
  <cp:revision>15</cp:revision>
  <dcterms:created xsi:type="dcterms:W3CDTF">2013-01-31T02:07:25Z</dcterms:created>
  <dcterms:modified xsi:type="dcterms:W3CDTF">2016-01-25T19:52:48Z</dcterms:modified>
</cp:coreProperties>
</file>