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3" r:id="rId5"/>
    <p:sldId id="257" r:id="rId6"/>
    <p:sldId id="262" r:id="rId7"/>
    <p:sldId id="260" r:id="rId8"/>
    <p:sldId id="261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E2E9-81C1-4776-903F-9DE5B552BBCD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169-511D-4DB5-A976-C5AC45EF48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E2E9-81C1-4776-903F-9DE5B552BBCD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169-511D-4DB5-A976-C5AC45EF4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E2E9-81C1-4776-903F-9DE5B552BBCD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169-511D-4DB5-A976-C5AC45EF4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E2E9-81C1-4776-903F-9DE5B552BBCD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169-511D-4DB5-A976-C5AC45EF4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E2E9-81C1-4776-903F-9DE5B552BBCD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169-511D-4DB5-A976-C5AC45EF4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E2E9-81C1-4776-903F-9DE5B552BBCD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169-511D-4DB5-A976-C5AC45EF4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E2E9-81C1-4776-903F-9DE5B552BBCD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169-511D-4DB5-A976-C5AC45EF4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E2E9-81C1-4776-903F-9DE5B552BBCD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169-511D-4DB5-A976-C5AC45EF4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E2E9-81C1-4776-903F-9DE5B552BBCD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169-511D-4DB5-A976-C5AC45EF4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E2E9-81C1-4776-903F-9DE5B552BBCD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3169-511D-4DB5-A976-C5AC45EF48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8CDE2E9-81C1-4776-903F-9DE5B552BBCD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C03169-511D-4DB5-A976-C5AC45EF4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CDE2E9-81C1-4776-903F-9DE5B552BBCD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C03169-511D-4DB5-A976-C5AC45EF4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Un Festival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Muy Divertido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 descr="2010_8_aug_25_toma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"/>
            <a:ext cx="306805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…y </a:t>
            </a:r>
            <a:r>
              <a:rPr lang="en-US" dirty="0" err="1" smtClean="0">
                <a:solidFill>
                  <a:srgbClr val="FF0000"/>
                </a:solidFill>
              </a:rPr>
              <a:t>más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Tomatina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752599"/>
            <a:ext cx="6553200" cy="46461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Después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err="1" smtClean="0">
                <a:solidFill>
                  <a:srgbClr val="FF0000"/>
                </a:solidFill>
              </a:rPr>
              <a:t>limpiando</a:t>
            </a:r>
            <a:r>
              <a:rPr lang="en-US" dirty="0" smtClean="0">
                <a:solidFill>
                  <a:srgbClr val="FF0000"/>
                </a:solidFill>
              </a:rPr>
              <a:t> las calles...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la_tom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" y="2509937"/>
            <a:ext cx="4800601" cy="3205063"/>
          </a:xfrm>
        </p:spPr>
      </p:pic>
      <p:pic>
        <p:nvPicPr>
          <p:cNvPr id="6" name="Content Placeholder 5" descr="14281_small_resize-HosingOff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133600"/>
            <a:ext cx="38862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y </a:t>
            </a:r>
            <a:r>
              <a:rPr lang="en-US" dirty="0" err="1" smtClean="0">
                <a:solidFill>
                  <a:srgbClr val="FF0000"/>
                </a:solidFill>
              </a:rPr>
              <a:t>más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limpiando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limpiez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14600"/>
            <a:ext cx="4648200" cy="3099277"/>
          </a:xfrm>
        </p:spPr>
      </p:pic>
      <p:pic>
        <p:nvPicPr>
          <p:cNvPr id="6" name="Content Placeholder 5" descr="tomatina-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828800"/>
            <a:ext cx="3641159" cy="4513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Buñol</a:t>
            </a:r>
            <a:r>
              <a:rPr lang="en-US" dirty="0" smtClean="0">
                <a:solidFill>
                  <a:srgbClr val="FF0000"/>
                </a:solidFill>
              </a:rPr>
              <a:t> –   ¡</a:t>
            </a:r>
            <a:r>
              <a:rPr lang="en-US" smtClean="0">
                <a:solidFill>
                  <a:srgbClr val="FF0000"/>
                </a:solidFill>
              </a:rPr>
              <a:t>todo está </a:t>
            </a:r>
            <a:r>
              <a:rPr lang="en-US" dirty="0" smtClean="0">
                <a:solidFill>
                  <a:srgbClr val="FF0000"/>
                </a:solidFill>
              </a:rPr>
              <a:t>limpio!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fter-party-la-tomatina-640x4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858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¿</a:t>
            </a:r>
            <a:r>
              <a:rPr lang="en-US" dirty="0" err="1" smtClean="0">
                <a:solidFill>
                  <a:srgbClr val="FF0000"/>
                </a:solidFill>
              </a:rPr>
              <a:t>Dónde</a:t>
            </a:r>
            <a:r>
              <a:rPr lang="en-US" dirty="0" smtClean="0">
                <a:solidFill>
                  <a:srgbClr val="FF0000"/>
                </a:solidFill>
              </a:rPr>
              <a:t> está </a:t>
            </a:r>
            <a:r>
              <a:rPr lang="en-US" dirty="0" err="1" smtClean="0">
                <a:solidFill>
                  <a:srgbClr val="FF0000"/>
                </a:solidFill>
              </a:rPr>
              <a:t>Buñol</a:t>
            </a:r>
            <a:r>
              <a:rPr lang="en-US" dirty="0" smtClean="0">
                <a:solidFill>
                  <a:srgbClr val="FF0000"/>
                </a:solidFill>
              </a:rPr>
              <a:t>, España?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pain_map_bun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95131"/>
            <a:ext cx="6019800" cy="4725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Una vista </a:t>
            </a:r>
            <a:r>
              <a:rPr lang="en-US" dirty="0" err="1" smtClean="0">
                <a:solidFill>
                  <a:srgbClr val="FF0000"/>
                </a:solidFill>
              </a:rPr>
              <a:t>más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cercana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valencia_map_bun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15503"/>
            <a:ext cx="6324600" cy="48857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¡</a:t>
            </a:r>
            <a:r>
              <a:rPr lang="en-US" dirty="0" err="1" smtClean="0">
                <a:solidFill>
                  <a:srgbClr val="FF0000"/>
                </a:solidFill>
              </a:rPr>
              <a:t>Más</a:t>
            </a:r>
            <a:r>
              <a:rPr lang="en-US" dirty="0" smtClean="0">
                <a:solidFill>
                  <a:srgbClr val="FF0000"/>
                </a:solidFill>
              </a:rPr>
              <a:t> de 20.000 personas!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0826tomatina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7467600" cy="4968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 </a:t>
            </a:r>
            <a:r>
              <a:rPr lang="en-US" dirty="0" err="1" smtClean="0">
                <a:solidFill>
                  <a:srgbClr val="FF0000"/>
                </a:solidFill>
              </a:rPr>
              <a:t>camión</a:t>
            </a:r>
            <a:r>
              <a:rPr lang="en-US" dirty="0" smtClean="0">
                <a:solidFill>
                  <a:srgbClr val="FF0000"/>
                </a:solidFill>
              </a:rPr>
              <a:t> descarga muchos tomates.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_roger_arnold_444_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5978" y="1828800"/>
            <a:ext cx="7806022" cy="4412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¿Ven el </a:t>
            </a:r>
            <a:r>
              <a:rPr lang="en-US" dirty="0" err="1" smtClean="0">
                <a:solidFill>
                  <a:srgbClr val="FF0000"/>
                </a:solidFill>
              </a:rPr>
              <a:t>plástico</a:t>
            </a:r>
            <a:r>
              <a:rPr lang="en-US" dirty="0" smtClean="0">
                <a:solidFill>
                  <a:srgbClr val="FF0000"/>
                </a:solidFill>
              </a:rPr>
              <a:t> en el fondo?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tomatina-2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7086600" cy="491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Fotos de la </a:t>
            </a:r>
            <a:r>
              <a:rPr lang="en-US" dirty="0" err="1" smtClean="0">
                <a:solidFill>
                  <a:srgbClr val="FF0000"/>
                </a:solidFill>
              </a:rPr>
              <a:t>más</a:t>
            </a:r>
            <a:r>
              <a:rPr lang="en-US" dirty="0" smtClean="0">
                <a:solidFill>
                  <a:srgbClr val="FF0000"/>
                </a:solidFill>
              </a:rPr>
              <a:t> loca fiesta del planeta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49411"/>
            <a:ext cx="6705600" cy="4768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Más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fotos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Spain-La-Tomati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4887" y="1905000"/>
            <a:ext cx="4270913" cy="4135893"/>
          </a:xfrm>
        </p:spPr>
      </p:pic>
      <p:pic>
        <p:nvPicPr>
          <p:cNvPr id="8" name="Content Placeholder 7" descr="Tomatina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6000"/>
            <a:ext cx="4495800" cy="3552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…y </a:t>
            </a:r>
            <a:r>
              <a:rPr lang="en-US" dirty="0" err="1" smtClean="0">
                <a:solidFill>
                  <a:srgbClr val="FF0000"/>
                </a:solidFill>
              </a:rPr>
              <a:t>más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flydime@gmail.com_LaTomatina_001_1024x7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7467600" cy="4980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80</TotalTime>
  <Words>72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Corbel</vt:lpstr>
      <vt:lpstr>Wingdings</vt:lpstr>
      <vt:lpstr>Wingdings 2</vt:lpstr>
      <vt:lpstr>Wingdings 3</vt:lpstr>
      <vt:lpstr>Module</vt:lpstr>
      <vt:lpstr>     Un Festival    Muy Divertido</vt:lpstr>
      <vt:lpstr>  ¿Dónde está Buñol, España?</vt:lpstr>
      <vt:lpstr>Una vista más cercana</vt:lpstr>
      <vt:lpstr>  ¡Más de 20.000 personas!</vt:lpstr>
      <vt:lpstr>Un camión descarga muchos tomates.</vt:lpstr>
      <vt:lpstr>  ¿Ven el plástico en el fondo?</vt:lpstr>
      <vt:lpstr>Fotos de la más loca fiesta del planeta </vt:lpstr>
      <vt:lpstr>Más fotos…</vt:lpstr>
      <vt:lpstr>…y más…</vt:lpstr>
      <vt:lpstr>…y más.</vt:lpstr>
      <vt:lpstr>Después…limpiando las calles...</vt:lpstr>
      <vt:lpstr>  y más limpiando!</vt:lpstr>
      <vt:lpstr>Buñol –   ¡todo está limpio!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Tomatina</dc:title>
  <dc:creator>Julie</dc:creator>
  <cp:lastModifiedBy>Linkston, Mary E.</cp:lastModifiedBy>
  <cp:revision>9</cp:revision>
  <dcterms:created xsi:type="dcterms:W3CDTF">2012-08-22T00:53:18Z</dcterms:created>
  <dcterms:modified xsi:type="dcterms:W3CDTF">2015-08-27T11:50:44Z</dcterms:modified>
</cp:coreProperties>
</file>