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77F3357-26A8-42DF-AD0B-8BB984F0CFFF}" type="datetimeFigureOut">
              <a:rPr lang="en-US" smtClean="0"/>
              <a:pPr/>
              <a:t>9/16/2015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6200A2E-E307-4FD2-B78E-569319397B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7F3357-26A8-42DF-AD0B-8BB984F0CFFF}" type="datetimeFigureOut">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00A2E-E307-4FD2-B78E-569319397B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7F3357-26A8-42DF-AD0B-8BB984F0CFFF}" type="datetimeFigureOut">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00A2E-E307-4FD2-B78E-569319397B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7F3357-26A8-42DF-AD0B-8BB984F0CFFF}" type="datetimeFigureOut">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00A2E-E307-4FD2-B78E-569319397B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7F3357-26A8-42DF-AD0B-8BB984F0CFFF}" type="datetimeFigureOut">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00A2E-E307-4FD2-B78E-569319397B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7F3357-26A8-42DF-AD0B-8BB984F0CFFF}" type="datetimeFigureOut">
              <a:rPr lang="en-US" smtClean="0"/>
              <a:pPr/>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00A2E-E307-4FD2-B78E-569319397B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77F3357-26A8-42DF-AD0B-8BB984F0CFFF}" type="datetimeFigureOut">
              <a:rPr lang="en-US" smtClean="0"/>
              <a:pPr/>
              <a:t>9/16/2015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200A2E-E307-4FD2-B78E-569319397B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7F3357-26A8-42DF-AD0B-8BB984F0CFFF}" type="datetimeFigureOut">
              <a:rPr lang="en-US" smtClean="0"/>
              <a:pPr/>
              <a:t>9/16/2015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200A2E-E307-4FD2-B78E-569319397B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F3357-26A8-42DF-AD0B-8BB984F0CFFF}" type="datetimeFigureOut">
              <a:rPr lang="en-US" smtClean="0"/>
              <a:pPr/>
              <a:t>9/16/2015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200A2E-E307-4FD2-B78E-569319397B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7F3357-26A8-42DF-AD0B-8BB984F0CFFF}" type="datetimeFigureOut">
              <a:rPr lang="en-US" smtClean="0"/>
              <a:pPr/>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00A2E-E307-4FD2-B78E-569319397B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7F3357-26A8-42DF-AD0B-8BB984F0CFFF}" type="datetimeFigureOut">
              <a:rPr lang="en-US" smtClean="0"/>
              <a:pPr/>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6200A2E-E307-4FD2-B78E-569319397BE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7F3357-26A8-42DF-AD0B-8BB984F0CFFF}" type="datetimeFigureOut">
              <a:rPr lang="en-US" smtClean="0"/>
              <a:pPr/>
              <a:t>9/16/2015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6200A2E-E307-4FD2-B78E-569319397BE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Hablemos</a:t>
            </a:r>
            <a:r>
              <a:rPr lang="en-US" dirty="0" smtClean="0"/>
              <a:t> Y </a:t>
            </a:r>
            <a:r>
              <a:rPr lang="en-US" smtClean="0"/>
              <a:t>Escribimos </a:t>
            </a:r>
            <a:endParaRPr lang="en-US" dirty="0"/>
          </a:p>
        </p:txBody>
      </p:sp>
      <p:sp>
        <p:nvSpPr>
          <p:cNvPr id="3" name="Subtitle 2"/>
          <p:cNvSpPr>
            <a:spLocks noGrp="1"/>
          </p:cNvSpPr>
          <p:nvPr>
            <p:ph type="subTitle" idx="1"/>
          </p:nvPr>
        </p:nvSpPr>
        <p:spPr/>
        <p:txBody>
          <a:bodyPr/>
          <a:lstStyle/>
          <a:p>
            <a:r>
              <a:rPr lang="en-US" dirty="0" err="1" smtClean="0"/>
              <a:t>Práctica</a:t>
            </a:r>
            <a:r>
              <a:rPr lang="en-US" dirty="0" smtClean="0"/>
              <a:t> </a:t>
            </a:r>
            <a:r>
              <a:rPr lang="en-US" dirty="0" err="1" smtClean="0"/>
              <a:t>para</a:t>
            </a:r>
            <a:r>
              <a:rPr lang="en-US" dirty="0" smtClean="0"/>
              <a:t> el </a:t>
            </a:r>
            <a:r>
              <a:rPr lang="en-US" dirty="0" err="1" smtClean="0"/>
              <a:t>examen</a:t>
            </a:r>
            <a:r>
              <a:rPr lang="en-US" dirty="0" smtClean="0"/>
              <a:t> de </a:t>
            </a:r>
            <a:r>
              <a:rPr lang="en-US" dirty="0" err="1" smtClean="0"/>
              <a:t>hablar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Profesiones</a:t>
            </a:r>
            <a:endParaRPr lang="en-US" dirty="0"/>
          </a:p>
        </p:txBody>
      </p:sp>
      <p:sp>
        <p:nvSpPr>
          <p:cNvPr id="3" name="Content Placeholder 2"/>
          <p:cNvSpPr>
            <a:spLocks noGrp="1"/>
          </p:cNvSpPr>
          <p:nvPr>
            <p:ph idx="1"/>
          </p:nvPr>
        </p:nvSpPr>
        <p:spPr/>
        <p:txBody>
          <a:bodyPr>
            <a:normAutofit/>
          </a:bodyPr>
          <a:lstStyle/>
          <a:p>
            <a:pPr>
              <a:buNone/>
            </a:pPr>
            <a:r>
              <a:rPr lang="en-US" dirty="0"/>
              <a:t>Scenario 1:  Imagine you are at your high school reunion in 2035.  Tell your friend from Spanish 2 class with Sra. </a:t>
            </a:r>
            <a:r>
              <a:rPr lang="en-US" dirty="0" err="1" smtClean="0"/>
              <a:t>Nealon</a:t>
            </a:r>
            <a:r>
              <a:rPr lang="en-US" dirty="0" smtClean="0"/>
              <a:t>/</a:t>
            </a:r>
            <a:r>
              <a:rPr lang="en-US" dirty="0" err="1" smtClean="0"/>
              <a:t>Milkey</a:t>
            </a:r>
            <a:r>
              <a:rPr lang="en-US" dirty="0" smtClean="0"/>
              <a:t>/</a:t>
            </a:r>
            <a:r>
              <a:rPr lang="en-US" dirty="0" err="1" smtClean="0"/>
              <a:t>McCoun</a:t>
            </a:r>
            <a:r>
              <a:rPr lang="en-US" dirty="0" smtClean="0"/>
              <a:t>/</a:t>
            </a:r>
            <a:r>
              <a:rPr lang="en-US" dirty="0" err="1" smtClean="0"/>
              <a:t>Linkston</a:t>
            </a:r>
            <a:endParaRPr lang="en-US" dirty="0" smtClean="0"/>
          </a:p>
          <a:p>
            <a:r>
              <a:rPr lang="en-US" dirty="0"/>
              <a:t> </a:t>
            </a:r>
            <a:r>
              <a:rPr lang="en-US" dirty="0" smtClean="0"/>
              <a:t>  </a:t>
            </a:r>
            <a:r>
              <a:rPr lang="en-US" dirty="0"/>
              <a:t>what your current life is like. </a:t>
            </a:r>
            <a:endParaRPr lang="en-US" dirty="0" smtClean="0"/>
          </a:p>
          <a:p>
            <a:r>
              <a:rPr lang="en-US" dirty="0" smtClean="0"/>
              <a:t> </a:t>
            </a:r>
            <a:r>
              <a:rPr lang="en-US" dirty="0"/>
              <a:t>What job do you have? </a:t>
            </a:r>
            <a:endParaRPr lang="en-US" dirty="0" smtClean="0"/>
          </a:p>
          <a:p>
            <a:r>
              <a:rPr lang="en-US" dirty="0" smtClean="0"/>
              <a:t> </a:t>
            </a:r>
            <a:r>
              <a:rPr lang="en-US" dirty="0"/>
              <a:t>What do you do in your job</a:t>
            </a:r>
            <a:r>
              <a:rPr lang="en-US" dirty="0" smtClean="0"/>
              <a:t>?</a:t>
            </a:r>
          </a:p>
          <a:p>
            <a:r>
              <a:rPr lang="en-US" dirty="0" smtClean="0"/>
              <a:t>  </a:t>
            </a:r>
            <a:r>
              <a:rPr lang="en-US" dirty="0"/>
              <a:t>What do you like about it? </a:t>
            </a:r>
            <a:endParaRPr lang="en-US" dirty="0" smtClean="0"/>
          </a:p>
          <a:p>
            <a:r>
              <a:rPr lang="en-US" dirty="0" smtClean="0"/>
              <a:t> </a:t>
            </a:r>
            <a:r>
              <a:rPr lang="en-US" dirty="0"/>
              <a:t>What do you not like about it</a:t>
            </a:r>
            <a:r>
              <a:rPr lang="en-US" dirty="0" smtClean="0"/>
              <a:t>?</a:t>
            </a:r>
          </a:p>
          <a:p>
            <a:r>
              <a:rPr lang="en-US" dirty="0" smtClean="0"/>
              <a:t>  </a:t>
            </a:r>
            <a:r>
              <a:rPr lang="en-US" dirty="0"/>
              <a:t>Each person must say at least 4 sentences.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Vecino</a:t>
            </a:r>
            <a:r>
              <a:rPr lang="en-US" dirty="0" smtClean="0"/>
              <a:t> Nuevo</a:t>
            </a:r>
            <a:endParaRPr lang="en-US" dirty="0"/>
          </a:p>
        </p:txBody>
      </p:sp>
      <p:sp>
        <p:nvSpPr>
          <p:cNvPr id="3" name="Content Placeholder 2"/>
          <p:cNvSpPr>
            <a:spLocks noGrp="1"/>
          </p:cNvSpPr>
          <p:nvPr>
            <p:ph idx="1"/>
          </p:nvPr>
        </p:nvSpPr>
        <p:spPr/>
        <p:txBody>
          <a:bodyPr>
            <a:normAutofit/>
          </a:bodyPr>
          <a:lstStyle/>
          <a:p>
            <a:r>
              <a:rPr lang="en-US" dirty="0"/>
              <a:t>Scenario 2:  Your new neighbor just moved it.  You are a little envious because your neighbor has no chores, and your mom and dad load you up with chores.   While your friend is bragging about doing nothing to contribute to the family’s work, you decide it’s time to start your whining and complaining session to them. </a:t>
            </a:r>
            <a:endParaRPr lang="en-US" dirty="0" smtClean="0"/>
          </a:p>
          <a:p>
            <a:r>
              <a:rPr lang="en-US" dirty="0" smtClean="0"/>
              <a:t> </a:t>
            </a:r>
            <a:r>
              <a:rPr lang="en-US" dirty="0"/>
              <a:t>Person 1:  Brag about what you do NOT have to do.  </a:t>
            </a:r>
            <a:endParaRPr lang="en-US" dirty="0" smtClean="0"/>
          </a:p>
          <a:p>
            <a:r>
              <a:rPr lang="en-US" dirty="0" smtClean="0"/>
              <a:t>Person </a:t>
            </a:r>
            <a:r>
              <a:rPr lang="en-US" dirty="0"/>
              <a:t>2:  Complain about what you DO have to do.  </a:t>
            </a:r>
            <a:endParaRPr lang="en-US" dirty="0" smtClean="0"/>
          </a:p>
          <a:p>
            <a:r>
              <a:rPr lang="en-US" dirty="0" smtClean="0"/>
              <a:t>Each </a:t>
            </a:r>
            <a:r>
              <a:rPr lang="en-US" dirty="0"/>
              <a:t>person must describe at least 3 chores each, including the rooms where the chores are done.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 Casa Ideal</a:t>
            </a:r>
            <a:endParaRPr lang="en-US" dirty="0"/>
          </a:p>
        </p:txBody>
      </p:sp>
      <p:sp>
        <p:nvSpPr>
          <p:cNvPr id="3" name="Content Placeholder 2"/>
          <p:cNvSpPr>
            <a:spLocks noGrp="1"/>
          </p:cNvSpPr>
          <p:nvPr>
            <p:ph idx="1"/>
          </p:nvPr>
        </p:nvSpPr>
        <p:spPr/>
        <p:txBody>
          <a:bodyPr/>
          <a:lstStyle/>
          <a:p>
            <a:pPr>
              <a:buNone/>
            </a:pPr>
            <a:endParaRPr lang="en-US" dirty="0"/>
          </a:p>
          <a:p>
            <a:pPr>
              <a:buNone/>
            </a:pPr>
            <a:r>
              <a:rPr lang="en-US" dirty="0"/>
              <a:t>Scenario 3:  Describe your ideal home. </a:t>
            </a:r>
            <a:endParaRPr lang="en-US" dirty="0" smtClean="0"/>
          </a:p>
          <a:p>
            <a:r>
              <a:rPr lang="en-US" dirty="0" smtClean="0"/>
              <a:t> </a:t>
            </a:r>
            <a:r>
              <a:rPr lang="en-US" dirty="0"/>
              <a:t>What does it look like? </a:t>
            </a:r>
            <a:endParaRPr lang="en-US" dirty="0" smtClean="0"/>
          </a:p>
          <a:p>
            <a:r>
              <a:rPr lang="en-US" dirty="0" smtClean="0"/>
              <a:t> </a:t>
            </a:r>
            <a:r>
              <a:rPr lang="en-US" dirty="0"/>
              <a:t>What furniture is inside of it? </a:t>
            </a:r>
            <a:endParaRPr lang="en-US" dirty="0" smtClean="0"/>
          </a:p>
          <a:p>
            <a:r>
              <a:rPr lang="en-US" dirty="0" smtClean="0"/>
              <a:t> </a:t>
            </a:r>
            <a:r>
              <a:rPr lang="en-US" dirty="0"/>
              <a:t>Each person must describe at least 4 rooms.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 Media y </a:t>
            </a:r>
            <a:r>
              <a:rPr lang="en-US" dirty="0" err="1" smtClean="0"/>
              <a:t>Tecnología</a:t>
            </a:r>
            <a:endParaRPr lang="en-US" dirty="0"/>
          </a:p>
        </p:txBody>
      </p:sp>
      <p:sp>
        <p:nvSpPr>
          <p:cNvPr id="3" name="Content Placeholder 2"/>
          <p:cNvSpPr>
            <a:spLocks noGrp="1"/>
          </p:cNvSpPr>
          <p:nvPr>
            <p:ph idx="1"/>
          </p:nvPr>
        </p:nvSpPr>
        <p:spPr/>
        <p:txBody>
          <a:bodyPr>
            <a:normAutofit/>
          </a:bodyPr>
          <a:lstStyle/>
          <a:p>
            <a:pPr>
              <a:buNone/>
            </a:pPr>
            <a:r>
              <a:rPr lang="en-US" dirty="0"/>
              <a:t>Scenario 4:  Describe how media and technology play a part in your life.  Think about when Ms. </a:t>
            </a:r>
            <a:r>
              <a:rPr lang="en-US" dirty="0" smtClean="0"/>
              <a:t>Fortin/Hawks/</a:t>
            </a:r>
            <a:r>
              <a:rPr lang="en-US" dirty="0" err="1" smtClean="0"/>
              <a:t>Linkston</a:t>
            </a:r>
            <a:r>
              <a:rPr lang="en-US" dirty="0" smtClean="0"/>
              <a:t>/Bush </a:t>
            </a:r>
            <a:r>
              <a:rPr lang="en-US" dirty="0"/>
              <a:t>was in high school.  </a:t>
            </a:r>
            <a:endParaRPr lang="en-US" dirty="0" smtClean="0"/>
          </a:p>
          <a:p>
            <a:r>
              <a:rPr lang="en-US" dirty="0" smtClean="0"/>
              <a:t>What </a:t>
            </a:r>
            <a:r>
              <a:rPr lang="en-US" dirty="0"/>
              <a:t>do you do with technology that she was never able to do? </a:t>
            </a:r>
            <a:endParaRPr lang="en-US" dirty="0" smtClean="0"/>
          </a:p>
          <a:p>
            <a:r>
              <a:rPr lang="en-US" dirty="0" smtClean="0"/>
              <a:t> </a:t>
            </a:r>
            <a:r>
              <a:rPr lang="en-US" dirty="0"/>
              <a:t>What about television and music?  </a:t>
            </a:r>
            <a:endParaRPr lang="en-US" dirty="0" smtClean="0"/>
          </a:p>
          <a:p>
            <a:r>
              <a:rPr lang="en-US" dirty="0" smtClean="0"/>
              <a:t>How </a:t>
            </a:r>
            <a:r>
              <a:rPr lang="en-US" dirty="0"/>
              <a:t>do they play a part in your life</a:t>
            </a:r>
            <a:r>
              <a:rPr lang="en-US" dirty="0" smtClean="0"/>
              <a:t>?</a:t>
            </a:r>
          </a:p>
          <a:p>
            <a:r>
              <a:rPr lang="en-US" dirty="0" smtClean="0"/>
              <a:t>  </a:t>
            </a:r>
            <a:r>
              <a:rPr lang="en-US" dirty="0"/>
              <a:t>What do you like/not like? </a:t>
            </a:r>
            <a:endParaRPr lang="en-US" dirty="0" smtClean="0"/>
          </a:p>
          <a:p>
            <a:r>
              <a:rPr lang="en-US" dirty="0" smtClean="0"/>
              <a:t> </a:t>
            </a:r>
            <a:r>
              <a:rPr lang="en-US" dirty="0"/>
              <a:t>Each person must say at least 4 sentences.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TotalTime>
  <Words>309</Words>
  <Application>Microsoft Office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Constantia</vt:lpstr>
      <vt:lpstr>Wingdings 2</vt:lpstr>
      <vt:lpstr>Flow</vt:lpstr>
      <vt:lpstr>Hablemos Y Escribimos </vt:lpstr>
      <vt:lpstr>Profesiones</vt:lpstr>
      <vt:lpstr>Vecino Nuevo</vt:lpstr>
      <vt:lpstr>Mi Casa Ideal</vt:lpstr>
      <vt:lpstr>La Media y Tecnología</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Hablemos</dc:title>
  <dc:creator>susan.milkey</dc:creator>
  <cp:lastModifiedBy>Linkston, Mary E.</cp:lastModifiedBy>
  <cp:revision>4</cp:revision>
  <dcterms:created xsi:type="dcterms:W3CDTF">2014-09-26T12:56:59Z</dcterms:created>
  <dcterms:modified xsi:type="dcterms:W3CDTF">2015-09-16T12:18:46Z</dcterms:modified>
</cp:coreProperties>
</file>