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957" r:id="rId1"/>
  </p:sldMasterIdLst>
  <p:sldIdLst>
    <p:sldId id="256" r:id="rId2"/>
    <p:sldId id="273" r:id="rId3"/>
    <p:sldId id="261" r:id="rId4"/>
    <p:sldId id="262" r:id="rId5"/>
    <p:sldId id="263" r:id="rId6"/>
    <p:sldId id="264" r:id="rId7"/>
    <p:sldId id="266" r:id="rId8"/>
    <p:sldId id="275" r:id="rId9"/>
    <p:sldId id="276" r:id="rId10"/>
    <p:sldId id="267" r:id="rId11"/>
    <p:sldId id="270" r:id="rId12"/>
    <p:sldId id="268" r:id="rId13"/>
    <p:sldId id="274" r:id="rId14"/>
    <p:sldId id="257" r:id="rId15"/>
    <p:sldId id="258" r:id="rId16"/>
    <p:sldId id="259" r:id="rId17"/>
    <p:sldId id="269" r:id="rId18"/>
    <p:sldId id="260" r:id="rId19"/>
    <p:sldId id="279" r:id="rId20"/>
    <p:sldId id="272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8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1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5" y="85166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5" y="112059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1" y="138953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4"/>
            <a:ext cx="3897027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60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1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7" y="1148002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/>
        </p:nvGrpSpPr>
        <p:grpSpPr>
          <a:xfrm>
            <a:off x="0" y="158417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1" y="609601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1"/>
            <a:ext cx="1148229" cy="365125"/>
          </a:xfrm>
        </p:spPr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7" name="Group 10"/>
          <p:cNvGrpSpPr/>
          <p:nvPr/>
        </p:nvGrpSpPr>
        <p:grpSpPr>
          <a:xfrm>
            <a:off x="0" y="158417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8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1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s-ES_tradn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3" y="685801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3" y="716993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1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4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1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8" name="Group 16"/>
          <p:cNvGrpSpPr/>
          <p:nvPr/>
        </p:nvGrpSpPr>
        <p:grpSpPr>
          <a:xfrm>
            <a:off x="0" y="1584170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7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1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1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1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1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6" name="Group 6"/>
          <p:cNvGrpSpPr/>
          <p:nvPr/>
        </p:nvGrpSpPr>
        <p:grpSpPr>
          <a:xfrm>
            <a:off x="0" y="158417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2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145E-0818-4A4F-8BFC-B878662DA01A}" type="datetimeFigureOut">
              <a:rPr lang="en-US" smtClean="0"/>
              <a:pPr/>
              <a:t>8/26/2015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CBE7-DA23-8140-8B32-7431E7E15BD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EGvhKlKnER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QhsTg3--Gg&amp;feature=related" TargetMode="External"/><Relationship Id="rId3" Type="http://schemas.openxmlformats.org/officeDocument/2006/relationships/hyperlink" Target="http://www.youtube.com/watch?v=ooBiMcFFUH8" TargetMode="External"/><Relationship Id="rId7" Type="http://schemas.openxmlformats.org/officeDocument/2006/relationships/hyperlink" Target="http://www.youtube.com/watch?v=dPwvOBT9zNI" TargetMode="External"/><Relationship Id="rId2" Type="http://schemas.openxmlformats.org/officeDocument/2006/relationships/hyperlink" Target="http://www.youtube.com/watch?v=mi4xUUJSur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youtube.com/watch?v=raKhmhHIbx0" TargetMode="External"/><Relationship Id="rId5" Type="http://schemas.openxmlformats.org/officeDocument/2006/relationships/hyperlink" Target="http://www.youtube.com/watch?v=yimW2RDLIgc&amp;feature=related" TargetMode="External"/><Relationship Id="rId4" Type="http://schemas.openxmlformats.org/officeDocument/2006/relationships/hyperlink" Target="http://www.youtube.com/watch?v=ba4TwyaNhSQ" TargetMode="External"/><Relationship Id="rId9" Type="http://schemas.openxmlformats.org/officeDocument/2006/relationships/hyperlink" Target="http://www.youtube.com/watch?v=v1ilGDqxSH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Medios de Comunicación y La Tecnología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Español 2 </a:t>
            </a:r>
            <a:r>
              <a:rPr lang="es-ES_tradnl" dirty="0" err="1" smtClean="0"/>
              <a:t>–</a:t>
            </a:r>
            <a:r>
              <a:rPr lang="es-ES_tradnl" dirty="0" smtClean="0"/>
              <a:t> Unidad 1CD</a:t>
            </a:r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34" y="931333"/>
            <a:ext cx="2256367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834" y="3335868"/>
            <a:ext cx="2332567" cy="2398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32" y="3623733"/>
            <a:ext cx="1968501" cy="250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Quiero ir…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al teatro</a:t>
            </a:r>
            <a:endParaRPr lang="es-E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a la ópera</a:t>
            </a:r>
            <a:endParaRPr lang="es-E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16" y="2743444"/>
            <a:ext cx="34798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49" y="2743444"/>
            <a:ext cx="3223648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Cuando voy al teatro o al cine necesito…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 entrada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las palomitas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61" y="2816616"/>
            <a:ext cx="27940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06" y="2765817"/>
            <a:ext cx="2755900" cy="295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Yo leo…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el periódico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La novela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1" y="3038866"/>
            <a:ext cx="3289300" cy="246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420" y="2865830"/>
            <a:ext cx="2774197" cy="26368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Cuando puedes ver la película antes de todos, es…</a:t>
            </a:r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810932"/>
            <a:ext cx="2421467" cy="230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117601" y="2065868"/>
            <a:ext cx="193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accent1"/>
                </a:solidFill>
              </a:rPr>
              <a:t>el estreno</a:t>
            </a:r>
            <a:endParaRPr lang="es-ES_tradnl" sz="3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9468" y="2065867"/>
            <a:ext cx="4741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FFB91D"/>
                </a:solidFill>
              </a:rPr>
              <a:t>Veo </a:t>
            </a:r>
            <a:r>
              <a:rPr lang="es-ES_tradnl" sz="3200" b="1" i="1" dirty="0" smtClean="0">
                <a:solidFill>
                  <a:srgbClr val="FFB91D"/>
                </a:solidFill>
              </a:rPr>
              <a:t>el estreno</a:t>
            </a:r>
            <a:r>
              <a:rPr lang="es-ES_tradnl" sz="3200" b="1" dirty="0" smtClean="0">
                <a:solidFill>
                  <a:srgbClr val="FFB91D"/>
                </a:solidFill>
              </a:rPr>
              <a:t> en </a:t>
            </a:r>
            <a:r>
              <a:rPr lang="es-ES_tradnl" sz="3200" b="1" dirty="0" smtClean="0">
                <a:solidFill>
                  <a:schemeClr val="bg1"/>
                </a:solidFill>
              </a:rPr>
              <a:t>la pantalla.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34" y="3386667"/>
            <a:ext cx="336973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Veo las películas de…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amor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comedia 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26" y="3088996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63" y="3088996"/>
            <a:ext cx="3251200" cy="2501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Veo las películas de…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acción/aventura 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ciencia ficción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9" y="2968869"/>
            <a:ext cx="3552901" cy="29860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67" y="2968869"/>
            <a:ext cx="3289300" cy="29860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Veo las películas de…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fantasía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terror/miedo/horror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54" y="3062071"/>
            <a:ext cx="3289300" cy="272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49" y="3062071"/>
            <a:ext cx="3106643" cy="272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Los niños ven las películas…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infantiles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_tradnl" dirty="0" smtClean="0"/>
              <a:t>de ficción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1" y="2913256"/>
            <a:ext cx="32893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859" y="2913258"/>
            <a:ext cx="23876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 la </a:t>
            </a:r>
            <a:r>
              <a:rPr lang="en-US" dirty="0" err="1" smtClean="0"/>
              <a:t>televisión</a:t>
            </a:r>
            <a:r>
              <a:rPr lang="en-US" dirty="0" smtClean="0"/>
              <a:t> </a:t>
            </a:r>
            <a:r>
              <a:rPr lang="en-US" dirty="0" err="1" smtClean="0"/>
              <a:t>veo</a:t>
            </a:r>
            <a:r>
              <a:rPr lang="en-US" dirty="0" smtClean="0"/>
              <a:t> los </a:t>
            </a:r>
            <a:r>
              <a:rPr lang="en-US" dirty="0" err="1" smtClean="0"/>
              <a:t>programas</a:t>
            </a:r>
            <a:r>
              <a:rPr lang="en-US" dirty="0" smtClean="0"/>
              <a:t> locos </a:t>
            </a:r>
            <a:r>
              <a:rPr lang="en-US" dirty="0" err="1" smtClean="0"/>
              <a:t>como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la </a:t>
            </a:r>
            <a:r>
              <a:rPr lang="en-US" sz="3200" dirty="0" err="1" smtClean="0"/>
              <a:t>telenovela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54880" y="1734671"/>
            <a:ext cx="4168987" cy="74407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tele-realidad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54881" y="2514601"/>
            <a:ext cx="3931921" cy="3523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743201"/>
            <a:ext cx="23876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33" y="2743201"/>
            <a:ext cx="2743200" cy="2844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8" y="1828801"/>
            <a:ext cx="84497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2400" b="1" dirty="0" smtClean="0"/>
              <a:t>¿</a:t>
            </a:r>
            <a:r>
              <a:rPr lang="es-ES" sz="3200" b="1" dirty="0" smtClean="0"/>
              <a:t>Qué película tipo de películas te gusta ver?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¿Grabas tu programa favorito en tu DVR?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¿Usas tu  I-</a:t>
            </a:r>
            <a:r>
              <a:rPr lang="es-ES" sz="3200" b="1" dirty="0" err="1" smtClean="0"/>
              <a:t>pod</a:t>
            </a:r>
            <a:r>
              <a:rPr lang="es-ES" sz="3200" b="1" dirty="0" smtClean="0"/>
              <a:t> por las mañanas?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¿Cuáles canciones escuchas?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¿Comes las palomitas en el cine?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¿Cuánto tiempo estudias cada noche?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¿A quién les mandas texto por la tarde?</a:t>
            </a:r>
            <a:endParaRPr lang="en-US" sz="32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 smtClean="0"/>
              <a:t>¿Qué tipo de novela te gusta leer?</a:t>
            </a:r>
            <a:endParaRPr lang="en-US" sz="3200" dirty="0" smtClean="0"/>
          </a:p>
          <a:p>
            <a:pPr marL="514350" lvl="0" indent="-514350"/>
            <a:endParaRPr lang="es-ES_trad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Responde en </a:t>
            </a:r>
            <a:r>
              <a:rPr lang="es-ES" sz="4000" smtClean="0"/>
              <a:t>el presente</a:t>
            </a:r>
            <a:r>
              <a:rPr lang="es-ES" sz="4000" smtClean="0"/>
              <a:t> </a:t>
            </a:r>
            <a:r>
              <a:rPr lang="es-ES" sz="4000" dirty="0" smtClean="0"/>
              <a:t>en una frase completa.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¿Te </a:t>
            </a:r>
            <a:r>
              <a:rPr lang="en-US" dirty="0" err="1" smtClean="0"/>
              <a:t>gusta</a:t>
            </a:r>
            <a:r>
              <a:rPr lang="en-US" dirty="0" smtClean="0"/>
              <a:t> Will Ferrell?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Casa de Mi Padre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734" y="2489201"/>
            <a:ext cx="2861735" cy="2362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</a:t>
            </a:r>
            <a:r>
              <a:rPr lang="es-ES" dirty="0" smtClean="0"/>
              <a:t>de </a:t>
            </a:r>
            <a:r>
              <a:rPr lang="es-ES" dirty="0"/>
              <a:t>película es</a:t>
            </a:r>
            <a:r>
              <a:rPr lang="es-ES" dirty="0" smtClean="0"/>
              <a:t>?</a:t>
            </a:r>
            <a:br>
              <a:rPr lang="es-ES" dirty="0" smtClean="0"/>
            </a:br>
            <a:r>
              <a:rPr lang="es-ES" dirty="0"/>
              <a:t>Actividad: Escuchar</a:t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871" y="2032348"/>
            <a:ext cx="3931920" cy="3980328"/>
          </a:xfrm>
        </p:spPr>
        <p:txBody>
          <a:bodyPr>
            <a:normAutofit/>
          </a:bodyPr>
          <a:lstStyle/>
          <a:p>
            <a:r>
              <a:rPr lang="es-ES" u="sng" dirty="0" smtClean="0">
                <a:hlinkClick r:id="rId2"/>
              </a:rPr>
              <a:t>película 1</a:t>
            </a:r>
            <a:endParaRPr lang="es-ES" dirty="0" smtClean="0"/>
          </a:p>
          <a:p>
            <a:r>
              <a:rPr lang="es-ES" u="sng" dirty="0" smtClean="0">
                <a:hlinkClick r:id="rId3"/>
              </a:rPr>
              <a:t>película 2</a:t>
            </a:r>
            <a:endParaRPr lang="es-ES" dirty="0" smtClean="0"/>
          </a:p>
          <a:p>
            <a:r>
              <a:rPr lang="es-ES" u="sng" dirty="0" smtClean="0">
                <a:hlinkClick r:id="rId4"/>
              </a:rPr>
              <a:t>película 3</a:t>
            </a:r>
            <a:endParaRPr lang="es-ES" dirty="0" smtClean="0"/>
          </a:p>
          <a:p>
            <a:r>
              <a:rPr lang="es-ES" u="sng" dirty="0" smtClean="0">
                <a:hlinkClick r:id="rId5"/>
              </a:rPr>
              <a:t>película 4</a:t>
            </a:r>
            <a:endParaRPr lang="es-ES" dirty="0" smtClean="0"/>
          </a:p>
          <a:p>
            <a:r>
              <a:rPr lang="es-ES" u="sng" dirty="0" smtClean="0">
                <a:hlinkClick r:id="rId6"/>
              </a:rPr>
              <a:t>película 5</a:t>
            </a:r>
            <a:endParaRPr lang="es-ES" dirty="0" smtClean="0"/>
          </a:p>
          <a:p>
            <a:r>
              <a:rPr lang="es-ES" u="sng" dirty="0" smtClean="0">
                <a:hlinkClick r:id="rId7"/>
              </a:rPr>
              <a:t>película 6</a:t>
            </a:r>
            <a:endParaRPr lang="es-ES" dirty="0" smtClean="0"/>
          </a:p>
          <a:p>
            <a:r>
              <a:rPr lang="es-ES" u="sng" dirty="0" smtClean="0">
                <a:hlinkClick r:id="rId8"/>
              </a:rPr>
              <a:t>película 7</a:t>
            </a:r>
            <a:endParaRPr lang="es-ES" u="sng" dirty="0" smtClean="0"/>
          </a:p>
          <a:p>
            <a:r>
              <a:rPr lang="es-ES" u="sng" dirty="0" smtClean="0">
                <a:hlinkClick r:id="rId9"/>
              </a:rPr>
              <a:t>película 8</a:t>
            </a:r>
            <a:endParaRPr lang="es-E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56962" y="2032348"/>
            <a:ext cx="3931920" cy="39803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acción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fantasía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Infantil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ciencia ficción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amor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ficción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Comedia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De horror/terror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59863"/>
              </p:ext>
            </p:extLst>
          </p:nvPr>
        </p:nvGraphicFramePr>
        <p:xfrm>
          <a:off x="0" y="148281"/>
          <a:ext cx="9144000" cy="67097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4194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Yo</a:t>
                      </a:r>
                      <a:r>
                        <a:rPr lang="en-US" sz="2000" dirty="0" smtClean="0"/>
                        <a:t> le0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Dibujos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animados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comi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grabamos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programa</a:t>
                      </a:r>
                      <a:endParaRPr lang="en-US" sz="2000" b="1" dirty="0"/>
                    </a:p>
                  </a:txBody>
                  <a:tcPr/>
                </a:tc>
              </a:tr>
              <a:tr h="134194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entrada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Ella 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documentario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novela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revista</a:t>
                      </a:r>
                      <a:endParaRPr lang="en-US" sz="2000" b="1" dirty="0"/>
                    </a:p>
                  </a:txBody>
                  <a:tcPr/>
                </a:tc>
              </a:tr>
              <a:tr h="134194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equipo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Control </a:t>
                      </a:r>
                      <a:r>
                        <a:rPr lang="en-US" sz="2000" b="1" dirty="0" err="1" smtClean="0"/>
                        <a:t>remoto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Hacer</a:t>
                      </a:r>
                      <a:r>
                        <a:rPr lang="en-US" sz="2000" b="1" dirty="0" smtClean="0"/>
                        <a:t> cola/</a:t>
                      </a:r>
                      <a:r>
                        <a:rPr lang="en-US" sz="2000" b="1" dirty="0" err="1" smtClean="0"/>
                        <a:t>fila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Ustedes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hablan</a:t>
                      </a:r>
                      <a:endParaRPr lang="en-US" sz="2000" b="1" dirty="0"/>
                    </a:p>
                  </a:txBody>
                  <a:tcPr/>
                </a:tc>
              </a:tr>
              <a:tr h="134194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palomitas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cantante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Yo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miro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llorar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subtítulos</a:t>
                      </a:r>
                      <a:endParaRPr lang="en-US" sz="2000" b="1" dirty="0"/>
                    </a:p>
                  </a:txBody>
                  <a:tcPr/>
                </a:tc>
              </a:tr>
              <a:tr h="134194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periódico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Ellos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corrieron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cocinas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 </a:t>
                      </a:r>
                      <a:r>
                        <a:rPr lang="en-US" sz="2000" b="1" dirty="0" err="1" smtClean="0"/>
                        <a:t>máquina</a:t>
                      </a:r>
                      <a:r>
                        <a:rPr lang="en-US" sz="2000" b="1" dirty="0" smtClean="0"/>
                        <a:t> de DVD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 la </a:t>
            </a:r>
            <a:r>
              <a:rPr lang="en-US" dirty="0" err="1" smtClean="0"/>
              <a:t>televisión</a:t>
            </a:r>
            <a:r>
              <a:rPr lang="en-US" dirty="0" smtClean="0"/>
              <a:t> los </a:t>
            </a:r>
            <a:r>
              <a:rPr lang="en-US" dirty="0" err="1" smtClean="0"/>
              <a:t>niños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 anime</a:t>
            </a:r>
            <a:endParaRPr lang="en-US" sz="3200" dirty="0"/>
          </a:p>
        </p:txBody>
      </p:sp>
      <p:pic>
        <p:nvPicPr>
          <p:cNvPr id="8" name="Content Placeholder 7" descr="ani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4348" y="2787305"/>
            <a:ext cx="3103219" cy="2745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los </a:t>
            </a:r>
            <a:r>
              <a:rPr lang="en-US" sz="3200" dirty="0" err="1" smtClean="0"/>
              <a:t>dibujos</a:t>
            </a:r>
            <a:r>
              <a:rPr lang="en-US" sz="3200" dirty="0" smtClean="0"/>
              <a:t> </a:t>
            </a:r>
            <a:r>
              <a:rPr lang="en-US" sz="3200" dirty="0" err="1" smtClean="0"/>
              <a:t>animados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25" y="2787305"/>
            <a:ext cx="3051675" cy="2745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 la televisión necesito…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El control remoto</a:t>
            </a:r>
            <a:endParaRPr lang="es-ES" sz="3200" dirty="0"/>
          </a:p>
        </p:txBody>
      </p:sp>
      <p:pic>
        <p:nvPicPr>
          <p:cNvPr id="7" name="Content Placeholder 6" descr="remo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0381" y="2851690"/>
            <a:ext cx="2696705" cy="283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 canal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3064934"/>
            <a:ext cx="3186853" cy="262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Para ver una película necesito…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la película de DVD</a:t>
            </a:r>
            <a:endParaRPr lang="es-ES" sz="3200" dirty="0"/>
          </a:p>
        </p:txBody>
      </p:sp>
      <p:pic>
        <p:nvPicPr>
          <p:cNvPr id="7" name="Content Placeholder 6" descr="dv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1" y="2978729"/>
            <a:ext cx="3037668" cy="2445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la máquina de DVD</a:t>
            </a:r>
            <a:endParaRPr lang="es-ES" sz="3200" dirty="0"/>
          </a:p>
        </p:txBody>
      </p:sp>
      <p:pic>
        <p:nvPicPr>
          <p:cNvPr id="8" name="Content Placeholder 7" descr="dvd play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0938" y="2978728"/>
            <a:ext cx="2727700" cy="2445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Para escuchar música…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El disco compacto</a:t>
            </a:r>
            <a:endParaRPr lang="es-ES" sz="3200" dirty="0"/>
          </a:p>
        </p:txBody>
      </p:sp>
      <p:pic>
        <p:nvPicPr>
          <p:cNvPr id="7" name="Content Placeholder 6" descr="c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5398" y="2937164"/>
            <a:ext cx="2960175" cy="2192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el </a:t>
            </a:r>
            <a:r>
              <a:rPr lang="en-US" sz="3200" dirty="0" err="1" smtClean="0"/>
              <a:t>Ipod</a:t>
            </a:r>
            <a:r>
              <a:rPr lang="en-US" sz="3200" dirty="0" smtClean="0"/>
              <a:t>/</a:t>
            </a:r>
            <a:r>
              <a:rPr lang="en-US" sz="3200" dirty="0" err="1" smtClean="0"/>
              <a:t>Ipad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1" y="2937164"/>
            <a:ext cx="2878667" cy="219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En </a:t>
            </a:r>
            <a:r>
              <a:rPr lang="es-ES" i="1" u="sng" dirty="0" smtClean="0"/>
              <a:t>la radio</a:t>
            </a:r>
            <a:r>
              <a:rPr lang="es-ES" b="1" i="1" u="sng" dirty="0" smtClean="0"/>
              <a:t>, </a:t>
            </a:r>
            <a:r>
              <a:rPr lang="es-ES" dirty="0" smtClean="0"/>
              <a:t>escucho…</a:t>
            </a:r>
            <a:endParaRPr lang="es-ES" b="1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el/la cantante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la canción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2912534"/>
            <a:ext cx="2540000" cy="2624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34" y="2912535"/>
            <a:ext cx="2946399" cy="2624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Cuando está en Español…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5401733" y="2489201"/>
            <a:ext cx="3285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i="1" dirty="0" smtClean="0">
                <a:solidFill>
                  <a:srgbClr val="000000"/>
                </a:solidFill>
              </a:rPr>
              <a:t>el documentario </a:t>
            </a:r>
            <a:r>
              <a:rPr lang="es-ES_tradnl" sz="3200" b="1" dirty="0" smtClean="0">
                <a:solidFill>
                  <a:schemeClr val="accent1"/>
                </a:solidFill>
              </a:rPr>
              <a:t>tiene que tener </a:t>
            </a:r>
            <a:r>
              <a:rPr lang="es-ES_tradnl" sz="3200" b="1" i="1" dirty="0" smtClean="0">
                <a:solidFill>
                  <a:srgbClr val="000000"/>
                </a:solidFill>
              </a:rPr>
              <a:t>subtítulos </a:t>
            </a:r>
            <a:r>
              <a:rPr lang="es-ES_tradnl" sz="3200" b="1" dirty="0" smtClean="0">
                <a:solidFill>
                  <a:schemeClr val="accent1"/>
                </a:solidFill>
              </a:rPr>
              <a:t>para mi…</a:t>
            </a:r>
            <a:endParaRPr lang="es-ES_tradnl" sz="32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29653"/>
            <a:ext cx="2419351" cy="20190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34" y="3674533"/>
            <a:ext cx="2065868" cy="2624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En </a:t>
            </a:r>
            <a:r>
              <a:rPr lang="es-ES_tradnl" i="1" u="sng" dirty="0" smtClean="0"/>
              <a:t>la radioemisora</a:t>
            </a:r>
            <a:r>
              <a:rPr lang="es-ES_tradnl" dirty="0" smtClean="0"/>
              <a:t>, escucho </a:t>
            </a:r>
            <a:r>
              <a:rPr lang="es-ES_tradnl" i="1" dirty="0" smtClean="0"/>
              <a:t>el partido</a:t>
            </a:r>
            <a:r>
              <a:rPr lang="es-ES_tradnl" dirty="0" smtClean="0"/>
              <a:t> de fútbol. 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8268"/>
            <a:ext cx="3098800" cy="2116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34" y="3810001"/>
            <a:ext cx="2967567" cy="2167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88834" y="2548467"/>
            <a:ext cx="5355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chemeClr val="accent1"/>
                </a:solidFill>
              </a:rPr>
              <a:t>Este </a:t>
            </a:r>
            <a:r>
              <a:rPr lang="es-ES_tradnl" sz="3200" b="1" i="1" dirty="0" smtClean="0">
                <a:solidFill>
                  <a:schemeClr val="bg1"/>
                </a:solidFill>
              </a:rPr>
              <a:t>equipo</a:t>
            </a:r>
            <a:r>
              <a:rPr lang="es-ES_tradnl" sz="3200" b="1" dirty="0" smtClean="0">
                <a:solidFill>
                  <a:schemeClr val="accent1"/>
                </a:solidFill>
              </a:rPr>
              <a:t> de España se llama Real Madrid. </a:t>
            </a:r>
            <a:endParaRPr lang="es-ES_tradnl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840</TotalTime>
  <Words>346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Corbel</vt:lpstr>
      <vt:lpstr>Times New Roman</vt:lpstr>
      <vt:lpstr>Wingdings</vt:lpstr>
      <vt:lpstr>Focus</vt:lpstr>
      <vt:lpstr>Los Medios de Comunicación y La Tecnología</vt:lpstr>
      <vt:lpstr>¿Te gusta Will Ferrell? </vt:lpstr>
      <vt:lpstr>En la televisión los niños ven…</vt:lpstr>
      <vt:lpstr>Para la televisión necesito…</vt:lpstr>
      <vt:lpstr>Para ver una película necesito…</vt:lpstr>
      <vt:lpstr>Para escuchar música…</vt:lpstr>
      <vt:lpstr>En la radio, escucho…</vt:lpstr>
      <vt:lpstr>Cuando está en Español…</vt:lpstr>
      <vt:lpstr>En la radioemisora, escucho el partido de fútbol. </vt:lpstr>
      <vt:lpstr>Quiero ir…</vt:lpstr>
      <vt:lpstr>Cuando voy al teatro o al cine necesito…</vt:lpstr>
      <vt:lpstr>Yo leo…</vt:lpstr>
      <vt:lpstr>Cuando puedes ver la película antes de todos, es…</vt:lpstr>
      <vt:lpstr>Veo las películas de…</vt:lpstr>
      <vt:lpstr>Veo las películas de…</vt:lpstr>
      <vt:lpstr>Veo las películas de…</vt:lpstr>
      <vt:lpstr>Los niños ven las películas…</vt:lpstr>
      <vt:lpstr>En la televisión veo los programas locos como…</vt:lpstr>
      <vt:lpstr>Responde en el presente en una frase completa.</vt:lpstr>
      <vt:lpstr>    ¿Qué de película es? Actividad: Escuchar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Genres of Media</dc:title>
  <dc:creator>Meghan McCoun</dc:creator>
  <cp:lastModifiedBy>Patterson, Dawn P.</cp:lastModifiedBy>
  <cp:revision>40</cp:revision>
  <dcterms:created xsi:type="dcterms:W3CDTF">2014-09-25T01:34:02Z</dcterms:created>
  <dcterms:modified xsi:type="dcterms:W3CDTF">2015-08-26T13:13:25Z</dcterms:modified>
</cp:coreProperties>
</file>