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96AB-A6C3-4545-9E8A-D4486E238F24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05B9-195A-4EDC-8A42-6C6B703F87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96AB-A6C3-4545-9E8A-D4486E238F24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05B9-195A-4EDC-8A42-6C6B703F87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96AB-A6C3-4545-9E8A-D4486E238F24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05B9-195A-4EDC-8A42-6C6B703F87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96AB-A6C3-4545-9E8A-D4486E238F24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05B9-195A-4EDC-8A42-6C6B703F87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96AB-A6C3-4545-9E8A-D4486E238F24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05B9-195A-4EDC-8A42-6C6B703F87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96AB-A6C3-4545-9E8A-D4486E238F24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05B9-195A-4EDC-8A42-6C6B703F87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96AB-A6C3-4545-9E8A-D4486E238F24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05B9-195A-4EDC-8A42-6C6B703F87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96AB-A6C3-4545-9E8A-D4486E238F24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05B9-195A-4EDC-8A42-6C6B703F87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96AB-A6C3-4545-9E8A-D4486E238F24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05B9-195A-4EDC-8A42-6C6B703F87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96AB-A6C3-4545-9E8A-D4486E238F24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05B9-195A-4EDC-8A42-6C6B703F87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96AB-A6C3-4545-9E8A-D4486E238F24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E805B9-195A-4EDC-8A42-6C6B703F878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EC96AB-A6C3-4545-9E8A-D4486E238F24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E805B9-195A-4EDC-8A42-6C6B703F878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3193" y="1447800"/>
            <a:ext cx="85227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Speaking Prompt practice… </a:t>
            </a:r>
            <a:r>
              <a:rPr lang="en-US" dirty="0" err="1" smtClean="0"/>
              <a:t>Unidad</a:t>
            </a:r>
            <a:r>
              <a:rPr lang="en-US" dirty="0" smtClean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Describe your house to a friend. </a:t>
            </a:r>
            <a:endParaRPr lang="en-US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How many rooms does it have? 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</a:t>
            </a:r>
            <a:r>
              <a:rPr lang="en-US" dirty="0" smtClean="0"/>
              <a:t>color is it</a:t>
            </a:r>
            <a:r>
              <a:rPr lang="en-US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How many floors does it have? 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</a:t>
            </a:r>
            <a:r>
              <a:rPr lang="en-US" dirty="0" smtClean="0"/>
              <a:t>do you do in </a:t>
            </a:r>
            <a:r>
              <a:rPr lang="en-US" dirty="0" smtClean="0"/>
              <a:t>certain </a:t>
            </a:r>
            <a:r>
              <a:rPr lang="en-US" dirty="0" smtClean="0"/>
              <a:t>rooms</a:t>
            </a:r>
            <a:r>
              <a:rPr lang="en-US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Describe a few rooms.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Ask </a:t>
            </a:r>
            <a:r>
              <a:rPr lang="en-US" dirty="0" smtClean="0"/>
              <a:t>your partner a question about </a:t>
            </a:r>
          </a:p>
          <a:p>
            <a:pPr marL="342900" indent="-342900"/>
            <a:r>
              <a:rPr lang="en-US" dirty="0"/>
              <a:t> </a:t>
            </a:r>
            <a:r>
              <a:rPr lang="en-US" dirty="0" smtClean="0"/>
              <a:t>      his/her house.</a:t>
            </a:r>
            <a:endParaRPr lang="en-US" dirty="0"/>
          </a:p>
          <a:p>
            <a:pPr marL="342900" indent="-342900"/>
            <a:endParaRPr lang="en-US" dirty="0"/>
          </a:p>
          <a:p>
            <a:pPr marL="342900" indent="-342900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136339"/>
            <a:ext cx="8001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 startAt="2"/>
            </a:pPr>
            <a:r>
              <a:rPr lang="en-US" dirty="0">
                <a:solidFill>
                  <a:srgbClr val="FF0000"/>
                </a:solidFill>
              </a:rPr>
              <a:t>Talk about your daily routine.  </a:t>
            </a:r>
            <a:endParaRPr lang="en-US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Make sure to say a few things you </a:t>
            </a:r>
            <a:r>
              <a:rPr lang="en-US" dirty="0" smtClean="0"/>
              <a:t>do in </a:t>
            </a:r>
            <a:r>
              <a:rPr lang="en-US" dirty="0"/>
              <a:t>the morning,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the afternoon,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and </a:t>
            </a:r>
            <a:r>
              <a:rPr lang="en-US" dirty="0"/>
              <a:t>at night. 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Include </a:t>
            </a:r>
            <a:r>
              <a:rPr lang="en-US" dirty="0"/>
              <a:t>what times </a:t>
            </a:r>
            <a:r>
              <a:rPr lang="en-US" dirty="0" smtClean="0"/>
              <a:t>you </a:t>
            </a:r>
            <a:r>
              <a:rPr lang="en-US" dirty="0"/>
              <a:t>get up and go to bed.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Don’t </a:t>
            </a:r>
            <a:r>
              <a:rPr lang="en-US" dirty="0"/>
              <a:t>forget to use cohesive words….</a:t>
            </a:r>
            <a:r>
              <a:rPr lang="en-US" dirty="0" err="1"/>
              <a:t>primero</a:t>
            </a:r>
            <a:r>
              <a:rPr lang="en-US" dirty="0"/>
              <a:t>, </a:t>
            </a:r>
            <a:r>
              <a:rPr lang="en-US" dirty="0" err="1"/>
              <a:t>luego</a:t>
            </a:r>
            <a:r>
              <a:rPr lang="en-US" dirty="0"/>
              <a:t>,</a:t>
            </a:r>
          </a:p>
          <a:p>
            <a:pPr marL="342900" indent="-342900"/>
            <a:r>
              <a:rPr lang="en-US" dirty="0"/>
              <a:t>       </a:t>
            </a:r>
            <a:r>
              <a:rPr lang="en-US" dirty="0" err="1"/>
              <a:t>después</a:t>
            </a:r>
            <a:r>
              <a:rPr lang="en-US" dirty="0"/>
              <a:t>, </a:t>
            </a:r>
            <a:r>
              <a:rPr lang="en-US" dirty="0" err="1"/>
              <a:t>también</a:t>
            </a:r>
            <a:r>
              <a:rPr lang="en-US" dirty="0"/>
              <a:t>,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tarde</a:t>
            </a:r>
            <a:r>
              <a:rPr lang="en-US" dirty="0"/>
              <a:t>, </a:t>
            </a:r>
            <a:r>
              <a:rPr lang="en-US" dirty="0" err="1"/>
              <a:t>por</a:t>
            </a:r>
            <a:r>
              <a:rPr lang="en-US" dirty="0"/>
              <a:t> fin</a:t>
            </a:r>
            <a:r>
              <a:rPr lang="en-US" dirty="0" smtClean="0"/>
              <a:t>….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Ask your partner a question about </a:t>
            </a:r>
            <a:r>
              <a:rPr lang="en-US" dirty="0" smtClean="0"/>
              <a:t>his/her </a:t>
            </a:r>
            <a:r>
              <a:rPr lang="en-US" dirty="0"/>
              <a:t>routine.</a:t>
            </a:r>
          </a:p>
        </p:txBody>
      </p:sp>
    </p:spTree>
    <p:extLst>
      <p:ext uri="{BB962C8B-B14F-4D97-AF65-F5344CB8AC3E}">
        <p14:creationId xmlns:p14="http://schemas.microsoft.com/office/powerpoint/2010/main" val="991400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362200"/>
            <a:ext cx="7848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3. La </a:t>
            </a:r>
            <a:r>
              <a:rPr lang="en-US" dirty="0">
                <a:solidFill>
                  <a:srgbClr val="FF0000"/>
                </a:solidFill>
              </a:rPr>
              <a:t>Comida… </a:t>
            </a:r>
            <a:endParaRPr lang="en-US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Talk </a:t>
            </a:r>
            <a:r>
              <a:rPr lang="en-US" dirty="0"/>
              <a:t>about what you eat and drink at the three different </a:t>
            </a:r>
            <a:r>
              <a:rPr lang="en-US" dirty="0" smtClean="0"/>
              <a:t>meals.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are your favorite foods and drinks?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do you not like to eat? 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Ask  </a:t>
            </a:r>
            <a:r>
              <a:rPr lang="en-US" dirty="0"/>
              <a:t>your partner a question about what he/she eats.</a:t>
            </a:r>
          </a:p>
          <a:p>
            <a:pPr marL="342900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14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274838"/>
            <a:ext cx="7467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 startAt="4"/>
            </a:pPr>
            <a:r>
              <a:rPr lang="en-US" dirty="0">
                <a:solidFill>
                  <a:srgbClr val="FF0000"/>
                </a:solidFill>
              </a:rPr>
              <a:t>La </a:t>
            </a:r>
            <a:r>
              <a:rPr lang="en-US" dirty="0" err="1">
                <a:solidFill>
                  <a:srgbClr val="FF0000"/>
                </a:solidFill>
              </a:rPr>
              <a:t>Escuela</a:t>
            </a:r>
            <a:r>
              <a:rPr lang="en-US" dirty="0">
                <a:solidFill>
                  <a:srgbClr val="FF0000"/>
                </a:solidFill>
              </a:rPr>
              <a:t>…</a:t>
            </a:r>
            <a:r>
              <a:rPr lang="en-US" dirty="0"/>
              <a:t> </a:t>
            </a: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Tell </a:t>
            </a:r>
            <a:r>
              <a:rPr lang="en-US" dirty="0"/>
              <a:t>a friend about your class schedule.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time do you get to </a:t>
            </a:r>
            <a:r>
              <a:rPr lang="en-US" dirty="0" smtClean="0"/>
              <a:t> </a:t>
            </a:r>
            <a:r>
              <a:rPr lang="en-US" dirty="0"/>
              <a:t>school  in the morning? </a:t>
            </a: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Which </a:t>
            </a:r>
            <a:r>
              <a:rPr lang="en-US" dirty="0"/>
              <a:t>classes do you have before and after lunch?  </a:t>
            </a: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Describe </a:t>
            </a:r>
            <a:r>
              <a:rPr lang="en-US" dirty="0"/>
              <a:t>two of your classes. </a:t>
            </a: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Which </a:t>
            </a:r>
            <a:r>
              <a:rPr lang="en-US" dirty="0"/>
              <a:t>is your favorite class and why? </a:t>
            </a: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time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do you leave school in the </a:t>
            </a:r>
            <a:r>
              <a:rPr lang="en-US" dirty="0" smtClean="0"/>
              <a:t>afternoon?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Ask </a:t>
            </a:r>
            <a:r>
              <a:rPr lang="en-US" dirty="0"/>
              <a:t>your partner a ? about his schedule.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479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238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Constantia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cheryl.murray</dc:creator>
  <cp:lastModifiedBy>Linkston, Mary E.</cp:lastModifiedBy>
  <cp:revision>10</cp:revision>
  <dcterms:created xsi:type="dcterms:W3CDTF">2015-01-05T17:59:37Z</dcterms:created>
  <dcterms:modified xsi:type="dcterms:W3CDTF">2015-01-05T23:57:12Z</dcterms:modified>
</cp:coreProperties>
</file>