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6E0B-D3BD-4994-BC9B-8093C531540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4C3F-9D2C-4F26-95C6-638466ADE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6E0B-D3BD-4994-BC9B-8093C531540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4C3F-9D2C-4F26-95C6-638466ADE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6E0B-D3BD-4994-BC9B-8093C531540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4C3F-9D2C-4F26-95C6-638466ADE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6E0B-D3BD-4994-BC9B-8093C531540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4C3F-9D2C-4F26-95C6-638466ADE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6E0B-D3BD-4994-BC9B-8093C531540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4C3F-9D2C-4F26-95C6-638466ADE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6E0B-D3BD-4994-BC9B-8093C531540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4C3F-9D2C-4F26-95C6-638466ADE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6E0B-D3BD-4994-BC9B-8093C531540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4C3F-9D2C-4F26-95C6-638466ADE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6E0B-D3BD-4994-BC9B-8093C531540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4C3F-9D2C-4F26-95C6-638466ADE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6E0B-D3BD-4994-BC9B-8093C531540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4C3F-9D2C-4F26-95C6-638466ADE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6E0B-D3BD-4994-BC9B-8093C531540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4C3F-9D2C-4F26-95C6-638466ADE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6E0B-D3BD-4994-BC9B-8093C531540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214C3F-9D2C-4F26-95C6-638466ADE2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886E0B-D3BD-4994-BC9B-8093C5315407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214C3F-9D2C-4F26-95C6-638466ADE2D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981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err="1" smtClean="0"/>
              <a:t>Juego</a:t>
            </a:r>
            <a:r>
              <a:rPr lang="en-US" sz="6700" dirty="0" smtClean="0"/>
              <a:t> </a:t>
            </a:r>
            <a:r>
              <a:rPr lang="en-US" sz="6700" dirty="0" smtClean="0"/>
              <a:t>de Trivia</a:t>
            </a:r>
            <a:br>
              <a:rPr lang="en-US" sz="6700" dirty="0" smtClean="0"/>
            </a:br>
            <a:endParaRPr lang="en-US" sz="67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352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¡</a:t>
            </a:r>
            <a:r>
              <a:rPr lang="en-US" sz="4800" dirty="0" err="1" smtClean="0"/>
              <a:t>Repasemos</a:t>
            </a:r>
            <a:r>
              <a:rPr lang="en-US" sz="4800" dirty="0" smtClean="0"/>
              <a:t> para el </a:t>
            </a:r>
            <a:r>
              <a:rPr lang="en-US" sz="4800" dirty="0" err="1" smtClean="0"/>
              <a:t>examen</a:t>
            </a:r>
            <a:r>
              <a:rPr lang="en-US" sz="4800" dirty="0" smtClean="0"/>
              <a:t> del Quarter!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Susana se </a:t>
            </a:r>
            <a:r>
              <a:rPr lang="en-US" sz="4800" dirty="0" err="1" smtClean="0"/>
              <a:t>rompió</a:t>
            </a:r>
            <a:r>
              <a:rPr lang="en-US" sz="4800" dirty="0" smtClean="0"/>
              <a:t> </a:t>
            </a:r>
            <a:r>
              <a:rPr lang="en-US" sz="4800" dirty="0" err="1" smtClean="0"/>
              <a:t>las</a:t>
            </a:r>
            <a:r>
              <a:rPr lang="en-US" sz="4800" dirty="0" smtClean="0"/>
              <a:t> </a:t>
            </a:r>
            <a:r>
              <a:rPr lang="en-US" sz="4800" dirty="0" err="1" smtClean="0"/>
              <a:t>muñecas</a:t>
            </a:r>
            <a:r>
              <a:rPr lang="en-US" sz="4800" dirty="0" smtClean="0"/>
              <a:t> y </a:t>
            </a:r>
            <a:r>
              <a:rPr lang="en-US" sz="4800" dirty="0" err="1" smtClean="0"/>
              <a:t>ahora</a:t>
            </a:r>
            <a:r>
              <a:rPr lang="en-US" sz="4800" dirty="0" smtClean="0"/>
              <a:t> </a:t>
            </a:r>
            <a:r>
              <a:rPr lang="en-US" sz="4800" dirty="0" err="1" smtClean="0"/>
              <a:t>sus</a:t>
            </a:r>
            <a:r>
              <a:rPr lang="en-US" sz="4800" dirty="0" smtClean="0"/>
              <a:t> </a:t>
            </a:r>
            <a:r>
              <a:rPr lang="en-US" sz="4800" dirty="0" err="1" smtClean="0"/>
              <a:t>muñecas</a:t>
            </a:r>
            <a:r>
              <a:rPr lang="en-US" sz="4800" dirty="0" smtClean="0"/>
              <a:t> </a:t>
            </a:r>
            <a:r>
              <a:rPr lang="en-US" sz="4800" dirty="0" err="1" smtClean="0"/>
              <a:t>están</a:t>
            </a:r>
            <a:r>
              <a:rPr lang="en-US" sz="4800" dirty="0" smtClean="0"/>
              <a:t> _____.</a:t>
            </a:r>
            <a:endParaRPr lang="en-US" sz="4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</a:t>
            </a:r>
            <a:r>
              <a:rPr lang="en-US" sz="4800" dirty="0" err="1" smtClean="0"/>
              <a:t>Esta</a:t>
            </a:r>
            <a:r>
              <a:rPr lang="en-US" sz="4800" dirty="0" smtClean="0"/>
              <a:t> </a:t>
            </a:r>
            <a:r>
              <a:rPr lang="en-US" sz="4800" dirty="0" err="1" smtClean="0"/>
              <a:t>mañana</a:t>
            </a:r>
            <a:r>
              <a:rPr lang="en-US" sz="4800" dirty="0" smtClean="0"/>
              <a:t> </a:t>
            </a:r>
            <a:r>
              <a:rPr lang="en-US" sz="4800" dirty="0" err="1" smtClean="0"/>
              <a:t>yo</a:t>
            </a:r>
            <a:r>
              <a:rPr lang="en-US" sz="4800" dirty="0" smtClean="0"/>
              <a:t> ___    ________ a </a:t>
            </a:r>
            <a:r>
              <a:rPr lang="en-US" sz="4800" dirty="0" err="1" smtClean="0"/>
              <a:t>las</a:t>
            </a:r>
            <a:r>
              <a:rPr lang="en-US" sz="4800" dirty="0" smtClean="0"/>
              <a:t> 5:30 antes de </a:t>
            </a:r>
            <a:r>
              <a:rPr lang="en-US" sz="4800" dirty="0" err="1" smtClean="0"/>
              <a:t>levantarme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Durante la </a:t>
            </a:r>
            <a:r>
              <a:rPr lang="en-US" sz="5400" dirty="0" err="1" smtClean="0"/>
              <a:t>semana</a:t>
            </a:r>
            <a:r>
              <a:rPr lang="en-US" sz="5400" dirty="0" smtClean="0"/>
              <a:t> </a:t>
            </a:r>
            <a:r>
              <a:rPr lang="en-US" sz="5400" dirty="0" err="1" smtClean="0"/>
              <a:t>yo</a:t>
            </a:r>
            <a:r>
              <a:rPr lang="en-US" sz="5400" dirty="0" smtClean="0"/>
              <a:t> ___ ________, en la </a:t>
            </a:r>
            <a:r>
              <a:rPr lang="en-US" sz="5400" dirty="0" err="1" smtClean="0"/>
              <a:t>ducha</a:t>
            </a:r>
            <a:r>
              <a:rPr lang="en-US" sz="5400" dirty="0" smtClean="0"/>
              <a:t>, a </a:t>
            </a:r>
            <a:r>
              <a:rPr lang="en-US" sz="5400" dirty="0" err="1" smtClean="0"/>
              <a:t>las</a:t>
            </a:r>
            <a:r>
              <a:rPr lang="en-US" sz="5400" dirty="0" smtClean="0"/>
              <a:t> </a:t>
            </a:r>
            <a:r>
              <a:rPr lang="en-US" sz="5400" dirty="0" err="1" smtClean="0"/>
              <a:t>cinco</a:t>
            </a:r>
            <a:r>
              <a:rPr lang="en-US" sz="5400" dirty="0" smtClean="0"/>
              <a:t> y media.</a:t>
            </a:r>
            <a:endParaRPr lang="en-US" sz="5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Ellos</a:t>
            </a:r>
            <a:r>
              <a:rPr lang="en-US" sz="4800" dirty="0" smtClean="0"/>
              <a:t> ___ _________ la </a:t>
            </a:r>
            <a:r>
              <a:rPr lang="en-US" sz="4800" dirty="0" err="1" smtClean="0"/>
              <a:t>cara</a:t>
            </a:r>
            <a:r>
              <a:rPr lang="en-US" sz="4800" dirty="0" smtClean="0"/>
              <a:t> </a:t>
            </a:r>
            <a:r>
              <a:rPr lang="en-US" sz="4800" dirty="0" err="1" smtClean="0"/>
              <a:t>porque</a:t>
            </a:r>
            <a:r>
              <a:rPr lang="en-US" sz="4800" dirty="0" smtClean="0"/>
              <a:t> se </a:t>
            </a:r>
            <a:r>
              <a:rPr lang="en-US" sz="4800" dirty="0" err="1" smtClean="0"/>
              <a:t>quedaron</a:t>
            </a:r>
            <a:r>
              <a:rPr lang="en-US" sz="4800" dirty="0" smtClean="0"/>
              <a:t> </a:t>
            </a:r>
            <a:r>
              <a:rPr lang="en-US" sz="4800" dirty="0" err="1" smtClean="0"/>
              <a:t>todo</a:t>
            </a:r>
            <a:r>
              <a:rPr lang="en-US" sz="4800" dirty="0" smtClean="0"/>
              <a:t> el </a:t>
            </a:r>
            <a:r>
              <a:rPr lang="en-US" sz="4800" dirty="0" err="1" smtClean="0"/>
              <a:t>día</a:t>
            </a:r>
            <a:r>
              <a:rPr lang="en-US" sz="4800" dirty="0" smtClean="0"/>
              <a:t> en la </a:t>
            </a:r>
            <a:r>
              <a:rPr lang="en-US" sz="4800" dirty="0" err="1" smtClean="0"/>
              <a:t>piscina</a:t>
            </a:r>
            <a:endParaRPr lang="en-US" sz="4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Translate the following:</a:t>
            </a:r>
          </a:p>
          <a:p>
            <a:r>
              <a:rPr lang="en-US" sz="4800" dirty="0" smtClean="0"/>
              <a:t>Dad shaves every day.</a:t>
            </a:r>
            <a:endParaRPr lang="en-US" sz="4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Nos</a:t>
            </a:r>
            <a:r>
              <a:rPr lang="en-US" sz="5400" dirty="0" smtClean="0"/>
              <a:t> </a:t>
            </a:r>
            <a:r>
              <a:rPr lang="en-US" sz="5400" dirty="0" err="1" smtClean="0"/>
              <a:t>herimos</a:t>
            </a:r>
            <a:r>
              <a:rPr lang="en-US" sz="5400" dirty="0" smtClean="0"/>
              <a:t> los </a:t>
            </a:r>
            <a:r>
              <a:rPr lang="en-US" sz="5400" dirty="0" err="1" smtClean="0"/>
              <a:t>dedos</a:t>
            </a:r>
            <a:r>
              <a:rPr lang="en-US" sz="5400" dirty="0" smtClean="0"/>
              <a:t> </a:t>
            </a:r>
            <a:r>
              <a:rPr lang="en-US" sz="5400" dirty="0" err="1" smtClean="0"/>
              <a:t>ayer</a:t>
            </a:r>
            <a:r>
              <a:rPr lang="en-US" sz="5400" dirty="0" smtClean="0"/>
              <a:t> en el </a:t>
            </a:r>
            <a:r>
              <a:rPr lang="en-US" sz="5400" dirty="0" err="1" smtClean="0"/>
              <a:t>partido</a:t>
            </a:r>
            <a:r>
              <a:rPr lang="en-US" sz="5400" dirty="0" smtClean="0"/>
              <a:t> de lacrosse y </a:t>
            </a:r>
            <a:r>
              <a:rPr lang="en-US" sz="5400" dirty="0" err="1" smtClean="0"/>
              <a:t>ahora</a:t>
            </a:r>
            <a:r>
              <a:rPr lang="en-US" sz="5400" dirty="0" smtClean="0"/>
              <a:t> los </a:t>
            </a:r>
            <a:r>
              <a:rPr lang="en-US" sz="5400" dirty="0" err="1" smtClean="0"/>
              <a:t>dedos</a:t>
            </a:r>
            <a:r>
              <a:rPr lang="en-US" sz="5400" dirty="0" smtClean="0"/>
              <a:t> </a:t>
            </a:r>
            <a:r>
              <a:rPr lang="en-US" sz="5400" dirty="0" err="1" smtClean="0"/>
              <a:t>est</a:t>
            </a:r>
            <a:r>
              <a:rPr lang="en-US" sz="5400" dirty="0" err="1" smtClean="0">
                <a:latin typeface="Calibri" panose="020F0502020204030204" pitchFamily="34" charset="0"/>
              </a:rPr>
              <a:t>á</a:t>
            </a:r>
            <a:r>
              <a:rPr lang="en-US" sz="5400" dirty="0" err="1" smtClean="0"/>
              <a:t>n</a:t>
            </a:r>
            <a:r>
              <a:rPr lang="en-US" sz="5400" dirty="0" smtClean="0"/>
              <a:t> __________.</a:t>
            </a:r>
            <a:endParaRPr lang="en-US" sz="5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Si </a:t>
            </a:r>
            <a:r>
              <a:rPr lang="en-US" sz="5400" dirty="0" err="1" smtClean="0"/>
              <a:t>tienes</a:t>
            </a:r>
            <a:r>
              <a:rPr lang="en-US" sz="5400" dirty="0" smtClean="0"/>
              <a:t> </a:t>
            </a:r>
            <a:r>
              <a:rPr lang="en-US" sz="5400" dirty="0" err="1" smtClean="0"/>
              <a:t>una</a:t>
            </a:r>
            <a:r>
              <a:rPr lang="en-US" sz="5400" dirty="0" smtClean="0"/>
              <a:t> </a:t>
            </a:r>
            <a:r>
              <a:rPr lang="en-US" sz="5400" dirty="0" err="1" smtClean="0"/>
              <a:t>infeccción</a:t>
            </a:r>
            <a:r>
              <a:rPr lang="en-US" sz="5400" dirty="0" smtClean="0"/>
              <a:t> en la </a:t>
            </a:r>
            <a:r>
              <a:rPr lang="en-US" sz="5400" dirty="0" err="1" smtClean="0"/>
              <a:t>uña</a:t>
            </a:r>
            <a:r>
              <a:rPr lang="en-US" sz="5400" dirty="0" smtClean="0"/>
              <a:t>, </a:t>
            </a:r>
            <a:r>
              <a:rPr lang="en-US" sz="5400" dirty="0" err="1" smtClean="0"/>
              <a:t>tienes</a:t>
            </a:r>
            <a:r>
              <a:rPr lang="en-US" sz="5400" dirty="0" smtClean="0"/>
              <a:t> la </a:t>
            </a:r>
            <a:r>
              <a:rPr lang="en-US" sz="5400" dirty="0" err="1" smtClean="0"/>
              <a:t>uña</a:t>
            </a:r>
            <a:r>
              <a:rPr lang="en-US" sz="5400" dirty="0" smtClean="0"/>
              <a:t> </a:t>
            </a:r>
            <a:r>
              <a:rPr lang="en-US" sz="5400" dirty="0" smtClean="0"/>
              <a:t>________.</a:t>
            </a:r>
            <a:endParaRPr lang="en-US" sz="5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Translate:</a:t>
            </a:r>
            <a:endParaRPr lang="en-US" sz="5400" dirty="0" smtClean="0"/>
          </a:p>
          <a:p>
            <a:r>
              <a:rPr lang="en-US" sz="5400" dirty="0" smtClean="0"/>
              <a:t>She </a:t>
            </a:r>
            <a:r>
              <a:rPr lang="en-US" sz="5400" dirty="0" smtClean="0"/>
              <a:t>put on make up this morning.</a:t>
            </a:r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Translate:</a:t>
            </a:r>
            <a:endParaRPr lang="en-US" sz="5400" dirty="0" smtClean="0"/>
          </a:p>
          <a:p>
            <a:r>
              <a:rPr lang="en-US" sz="5400" dirty="0" smtClean="0"/>
              <a:t>I got dressed.</a:t>
            </a:r>
          </a:p>
          <a:p>
            <a:endParaRPr lang="en-US" sz="4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Translate:</a:t>
            </a:r>
          </a:p>
          <a:p>
            <a:r>
              <a:rPr lang="en-US" sz="5400" dirty="0" smtClean="0"/>
              <a:t>You coughed a lot last night.</a:t>
            </a:r>
          </a:p>
          <a:p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Ayer </a:t>
            </a:r>
            <a:r>
              <a:rPr lang="en-US" sz="4800" b="1" dirty="0" err="1" smtClean="0"/>
              <a:t>yo</a:t>
            </a:r>
            <a:r>
              <a:rPr lang="en-US" sz="4800" b="1" dirty="0" smtClean="0"/>
              <a:t> ___   _____ la </a:t>
            </a:r>
            <a:r>
              <a:rPr lang="en-US" sz="4800" b="1" dirty="0" err="1" smtClean="0"/>
              <a:t>pierna</a:t>
            </a:r>
            <a:r>
              <a:rPr lang="en-US" sz="4800" b="1" dirty="0" smtClean="0"/>
              <a:t> en el </a:t>
            </a:r>
            <a:r>
              <a:rPr lang="en-US" sz="4800" b="1" dirty="0" err="1" smtClean="0"/>
              <a:t>partido</a:t>
            </a:r>
            <a:r>
              <a:rPr lang="en-US" sz="4800" b="1" dirty="0" smtClean="0"/>
              <a:t>. ( I broke)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Cada</a:t>
            </a:r>
            <a:r>
              <a:rPr lang="en-US" sz="4800" dirty="0" smtClean="0"/>
              <a:t> </a:t>
            </a:r>
            <a:r>
              <a:rPr lang="en-US" sz="4800" dirty="0" err="1" smtClean="0"/>
              <a:t>día</a:t>
            </a:r>
            <a:r>
              <a:rPr lang="en-US" sz="4800" dirty="0" smtClean="0"/>
              <a:t> </a:t>
            </a:r>
            <a:r>
              <a:rPr lang="en-US" sz="4800" dirty="0" err="1" smtClean="0"/>
              <a:t>nosotros</a:t>
            </a:r>
            <a:r>
              <a:rPr lang="en-US" sz="4800" dirty="0" smtClean="0"/>
              <a:t>  _____ _________</a:t>
            </a:r>
            <a:r>
              <a:rPr lang="en-US" sz="4800" dirty="0"/>
              <a:t> </a:t>
            </a:r>
            <a:r>
              <a:rPr lang="en-US" sz="4800" dirty="0" smtClean="0"/>
              <a:t>los </a:t>
            </a:r>
            <a:r>
              <a:rPr lang="en-US" sz="4800" dirty="0" err="1" smtClean="0"/>
              <a:t>dientes</a:t>
            </a:r>
            <a:r>
              <a:rPr lang="en-US" sz="4800" dirty="0" smtClean="0"/>
              <a:t> dos </a:t>
            </a:r>
            <a:r>
              <a:rPr lang="en-US" sz="4800" dirty="0" err="1" smtClean="0"/>
              <a:t>veces</a:t>
            </a:r>
            <a:r>
              <a:rPr lang="en-US" sz="4400" dirty="0" smtClean="0"/>
              <a:t>.</a:t>
            </a:r>
            <a:endParaRPr lang="en-US" sz="44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alibri" panose="020F0502020204030204" pitchFamily="34" charset="0"/>
              </a:rPr>
              <a:t>¿</a:t>
            </a:r>
            <a:r>
              <a:rPr lang="en-US" sz="5400" dirty="0" smtClean="0"/>
              <a:t>____ ___________ </a:t>
            </a:r>
            <a:r>
              <a:rPr lang="en-US" sz="5400" dirty="0" err="1" smtClean="0"/>
              <a:t>tú</a:t>
            </a:r>
            <a:r>
              <a:rPr lang="en-US" sz="5400" dirty="0" smtClean="0"/>
              <a:t> </a:t>
            </a:r>
            <a:r>
              <a:rPr lang="en-US" sz="5400" dirty="0" err="1" smtClean="0"/>
              <a:t>ayer</a:t>
            </a:r>
            <a:r>
              <a:rPr lang="en-US" sz="5400" dirty="0" smtClean="0"/>
              <a:t> a </a:t>
            </a:r>
            <a:r>
              <a:rPr lang="en-US" sz="5400" dirty="0" err="1" smtClean="0"/>
              <a:t>las</a:t>
            </a:r>
            <a:r>
              <a:rPr lang="en-US" sz="5400" dirty="0" smtClean="0"/>
              <a:t> </a:t>
            </a:r>
            <a:r>
              <a:rPr lang="en-US" sz="5400" dirty="0" err="1" smtClean="0"/>
              <a:t>cinco</a:t>
            </a:r>
            <a:r>
              <a:rPr lang="en-US" sz="5400" dirty="0" smtClean="0"/>
              <a:t> de la </a:t>
            </a:r>
            <a:r>
              <a:rPr lang="en-US" sz="5400" dirty="0" err="1" smtClean="0"/>
              <a:t>mañana</a:t>
            </a:r>
            <a:r>
              <a:rPr lang="en-US" sz="5400" dirty="0" smtClean="0"/>
              <a:t>?</a:t>
            </a:r>
            <a:endParaRPr lang="en-US" sz="5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Translate:</a:t>
            </a:r>
          </a:p>
          <a:p>
            <a:pPr>
              <a:buNone/>
            </a:pPr>
            <a:r>
              <a:rPr lang="en-US" sz="4800" dirty="0" smtClean="0"/>
              <a:t>I sneezed 5 times (</a:t>
            </a:r>
            <a:r>
              <a:rPr lang="en-US" sz="4800" dirty="0" err="1" smtClean="0"/>
              <a:t>veces</a:t>
            </a:r>
            <a:r>
              <a:rPr lang="en-US" sz="4800" dirty="0" smtClean="0"/>
              <a:t>) in Spanish class.</a:t>
            </a:r>
            <a:endParaRPr lang="en-US" sz="4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Translate the following informal command:</a:t>
            </a:r>
          </a:p>
          <a:p>
            <a:r>
              <a:rPr lang="en-US" sz="4800" dirty="0" smtClean="0"/>
              <a:t>Jog 3 times each week. </a:t>
            </a:r>
            <a:endParaRPr lang="en-US" sz="4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Translate the following reflexive command:</a:t>
            </a:r>
          </a:p>
          <a:p>
            <a:pPr>
              <a:buNone/>
            </a:pPr>
            <a:r>
              <a:rPr lang="en-US" sz="4800" dirty="0" smtClean="0"/>
              <a:t>Wash your hands!</a:t>
            </a:r>
            <a:endParaRPr lang="en-US" sz="4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Translate the following negative reflexive </a:t>
            </a:r>
            <a:r>
              <a:rPr lang="en-US" sz="4800" dirty="0" smtClean="0"/>
              <a:t>command:</a:t>
            </a:r>
            <a:endParaRPr lang="en-US" sz="4800" dirty="0" smtClean="0"/>
          </a:p>
          <a:p>
            <a:r>
              <a:rPr lang="en-US" sz="4800" dirty="0" smtClean="0"/>
              <a:t>Don’t cut yourself</a:t>
            </a:r>
            <a:endParaRPr lang="en-US" sz="4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600200"/>
            <a:ext cx="884857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Translate the following informal </a:t>
            </a:r>
          </a:p>
          <a:p>
            <a:r>
              <a:rPr lang="en-US" sz="4800" dirty="0"/>
              <a:t>c</a:t>
            </a:r>
            <a:r>
              <a:rPr lang="en-US" sz="4800" dirty="0" smtClean="0"/>
              <a:t>ommand:</a:t>
            </a:r>
          </a:p>
          <a:p>
            <a:endParaRPr lang="en-US" sz="48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/>
              <a:t>Don’t sleep in class!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764117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Translate the following </a:t>
            </a:r>
            <a:r>
              <a:rPr lang="en-US" sz="4800" dirty="0" smtClean="0"/>
              <a:t>informal command. </a:t>
            </a:r>
          </a:p>
          <a:p>
            <a:r>
              <a:rPr lang="en-US" sz="4800" dirty="0" smtClean="0"/>
              <a:t>Study for your test! </a:t>
            </a:r>
          </a:p>
          <a:p>
            <a:pPr marL="0" indent="0"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 </a:t>
            </a:r>
            <a:r>
              <a:rPr lang="en-US" sz="6000" dirty="0" err="1" smtClean="0"/>
              <a:t>torcí</a:t>
            </a:r>
            <a:r>
              <a:rPr lang="en-US" sz="6000" dirty="0" smtClean="0"/>
              <a:t> el </a:t>
            </a:r>
            <a:r>
              <a:rPr lang="en-US" sz="6000" dirty="0" err="1" smtClean="0"/>
              <a:t>tobillo</a:t>
            </a:r>
            <a:r>
              <a:rPr lang="en-US" sz="6000" dirty="0" smtClean="0"/>
              <a:t> y </a:t>
            </a:r>
            <a:r>
              <a:rPr lang="en-US" sz="6000" dirty="0" err="1" smtClean="0"/>
              <a:t>ahora</a:t>
            </a:r>
            <a:r>
              <a:rPr lang="en-US" sz="6000" dirty="0" smtClean="0"/>
              <a:t> </a:t>
            </a:r>
            <a:r>
              <a:rPr lang="en-US" sz="6000" dirty="0" err="1" smtClean="0"/>
              <a:t>est</a:t>
            </a:r>
            <a:r>
              <a:rPr lang="en-US" sz="6000" dirty="0" err="1" smtClean="0">
                <a:latin typeface="Calibri" panose="020F0502020204030204" pitchFamily="34" charset="0"/>
              </a:rPr>
              <a:t>á</a:t>
            </a:r>
            <a:r>
              <a:rPr lang="en-US" sz="6000" dirty="0" smtClean="0"/>
              <a:t> ___________.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Si </a:t>
            </a:r>
            <a:r>
              <a:rPr lang="en-US" sz="4800" dirty="0" err="1" smtClean="0"/>
              <a:t>quieres</a:t>
            </a:r>
            <a:r>
              <a:rPr lang="en-US" sz="4800" dirty="0" smtClean="0"/>
              <a:t> </a:t>
            </a:r>
            <a:r>
              <a:rPr lang="en-US" sz="4800" dirty="0" err="1" smtClean="0"/>
              <a:t>estar</a:t>
            </a:r>
            <a:r>
              <a:rPr lang="en-US" sz="4800" dirty="0" smtClean="0"/>
              <a:t> en </a:t>
            </a:r>
            <a:r>
              <a:rPr lang="en-US" sz="4800" dirty="0" err="1" smtClean="0"/>
              <a:t>buena</a:t>
            </a:r>
            <a:r>
              <a:rPr lang="en-US" sz="4800" dirty="0" smtClean="0"/>
              <a:t> forma, _____ </a:t>
            </a:r>
            <a:r>
              <a:rPr lang="en-US" sz="4800" dirty="0" err="1" smtClean="0"/>
              <a:t>ejercicio</a:t>
            </a:r>
            <a:r>
              <a:rPr lang="en-US" sz="4800" dirty="0" smtClean="0"/>
              <a:t> </a:t>
            </a:r>
            <a:r>
              <a:rPr lang="en-US" sz="4800" dirty="0" err="1" smtClean="0"/>
              <a:t>todos</a:t>
            </a:r>
            <a:r>
              <a:rPr lang="en-US" sz="4800" dirty="0" smtClean="0"/>
              <a:t> los </a:t>
            </a:r>
            <a:r>
              <a:rPr lang="en-US" sz="4800" dirty="0" err="1" smtClean="0"/>
              <a:t>dias</a:t>
            </a:r>
            <a:r>
              <a:rPr lang="en-US" sz="4800" dirty="0" smtClean="0"/>
              <a:t>. (Do)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Change to a negative command</a:t>
            </a:r>
          </a:p>
          <a:p>
            <a:pPr>
              <a:buNone/>
            </a:pPr>
            <a:r>
              <a:rPr lang="en-US" sz="5400" dirty="0" smtClean="0"/>
              <a:t>                   ¡</a:t>
            </a:r>
            <a:r>
              <a:rPr lang="en-US" sz="5400" dirty="0" err="1" smtClean="0"/>
              <a:t>Pon</a:t>
            </a:r>
            <a:r>
              <a:rPr lang="en-US" sz="5400" dirty="0" smtClean="0"/>
              <a:t>!</a:t>
            </a:r>
            <a:endParaRPr lang="en-US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Mi </a:t>
            </a:r>
            <a:r>
              <a:rPr lang="en-US" sz="5400" dirty="0" err="1" smtClean="0"/>
              <a:t>rodilla</a:t>
            </a:r>
            <a:r>
              <a:rPr lang="en-US" sz="5400" dirty="0" smtClean="0"/>
              <a:t> </a:t>
            </a:r>
            <a:r>
              <a:rPr lang="en-US" sz="5400" dirty="0" err="1" smtClean="0"/>
              <a:t>está</a:t>
            </a:r>
            <a:r>
              <a:rPr lang="en-US" sz="5400" dirty="0" smtClean="0"/>
              <a:t> </a:t>
            </a:r>
            <a:r>
              <a:rPr lang="en-US" sz="5400" dirty="0" err="1" smtClean="0"/>
              <a:t>grande</a:t>
            </a:r>
            <a:r>
              <a:rPr lang="en-US" sz="5400" dirty="0" smtClean="0"/>
              <a:t> o </a:t>
            </a:r>
            <a:r>
              <a:rPr lang="en-US" sz="5400" dirty="0" err="1" smtClean="0"/>
              <a:t>está</a:t>
            </a:r>
            <a:r>
              <a:rPr lang="en-US" sz="5400" dirty="0" smtClean="0"/>
              <a:t> ________.</a:t>
            </a:r>
            <a:endParaRPr lang="en-US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Change to an affirmative </a:t>
            </a:r>
            <a:r>
              <a:rPr lang="en-US" sz="4800" dirty="0" smtClean="0"/>
              <a:t>command</a:t>
            </a:r>
            <a:r>
              <a:rPr lang="en-US" sz="4400" dirty="0" smtClean="0"/>
              <a:t>.</a:t>
            </a:r>
          </a:p>
          <a:p>
            <a:pPr>
              <a:buNone/>
            </a:pPr>
            <a:r>
              <a:rPr lang="en-US" sz="4400" dirty="0" smtClean="0"/>
              <a:t>             ¡ No </a:t>
            </a:r>
            <a:r>
              <a:rPr lang="en-US" sz="4400" dirty="0" err="1" smtClean="0"/>
              <a:t>duermas</a:t>
            </a:r>
            <a:r>
              <a:rPr lang="en-US" sz="4400" dirty="0" smtClean="0"/>
              <a:t>!</a:t>
            </a:r>
          </a:p>
          <a:p>
            <a:pPr>
              <a:buNone/>
            </a:pPr>
            <a:r>
              <a:rPr lang="en-US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Change to a negative </a:t>
            </a:r>
            <a:r>
              <a:rPr lang="en-US" sz="5400" dirty="0" smtClean="0"/>
              <a:t>command:</a:t>
            </a:r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                    ¡ </a:t>
            </a:r>
            <a:r>
              <a:rPr lang="en-US" sz="5400" dirty="0" err="1" smtClean="0"/>
              <a:t>Ve</a:t>
            </a:r>
            <a:r>
              <a:rPr lang="en-US" sz="5400" dirty="0" smtClean="0"/>
              <a:t>!</a:t>
            </a:r>
            <a:endParaRPr lang="en-US" sz="5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Por</a:t>
            </a:r>
            <a:r>
              <a:rPr lang="en-US" sz="4800" dirty="0" smtClean="0"/>
              <a:t> la </a:t>
            </a:r>
            <a:r>
              <a:rPr lang="en-US" sz="4800" dirty="0" err="1" smtClean="0"/>
              <a:t>noche</a:t>
            </a:r>
            <a:r>
              <a:rPr lang="en-US" sz="4800" dirty="0" smtClean="0"/>
              <a:t> </a:t>
            </a:r>
            <a:r>
              <a:rPr lang="en-US" sz="4800" dirty="0" err="1" smtClean="0"/>
              <a:t>Yo</a:t>
            </a:r>
            <a:r>
              <a:rPr lang="en-US" sz="4800" dirty="0" smtClean="0"/>
              <a:t> ___    ________ a </a:t>
            </a:r>
            <a:r>
              <a:rPr lang="en-US" sz="4800" dirty="0" err="1" smtClean="0"/>
              <a:t>las</a:t>
            </a:r>
            <a:r>
              <a:rPr lang="en-US" sz="4800" dirty="0" smtClean="0"/>
              <a:t> </a:t>
            </a:r>
            <a:r>
              <a:rPr lang="en-US" sz="4800" dirty="0" err="1" smtClean="0"/>
              <a:t>diez</a:t>
            </a:r>
            <a:r>
              <a:rPr lang="en-US" sz="4800" dirty="0" smtClean="0"/>
              <a:t> </a:t>
            </a:r>
            <a:r>
              <a:rPr lang="en-US" sz="4800" dirty="0" err="1" smtClean="0"/>
              <a:t>porque</a:t>
            </a:r>
            <a:r>
              <a:rPr lang="en-US" sz="4800" dirty="0" smtClean="0"/>
              <a:t> </a:t>
            </a:r>
            <a:r>
              <a:rPr lang="en-US" sz="4800" dirty="0" err="1" smtClean="0"/>
              <a:t>tengo</a:t>
            </a:r>
            <a:r>
              <a:rPr lang="en-US" sz="4800" dirty="0" smtClean="0"/>
              <a:t> mucho </a:t>
            </a:r>
            <a:r>
              <a:rPr lang="en-US" sz="4800" dirty="0" err="1" smtClean="0"/>
              <a:t>sueño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</TotalTime>
  <Words>302</Words>
  <Application>Microsoft Office PowerPoint</Application>
  <PresentationFormat>On-screen Show (4:3)</PresentationFormat>
  <Paragraphs>44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Constantia</vt:lpstr>
      <vt:lpstr>Wingdings 2</vt:lpstr>
      <vt:lpstr>Flow</vt:lpstr>
      <vt:lpstr>       Juego de Trivia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Juego de Trivia</dc:title>
  <dc:creator>pete</dc:creator>
  <cp:lastModifiedBy>Linkston, Mary E.</cp:lastModifiedBy>
  <cp:revision>15</cp:revision>
  <dcterms:created xsi:type="dcterms:W3CDTF">2014-03-19T17:09:33Z</dcterms:created>
  <dcterms:modified xsi:type="dcterms:W3CDTF">2016-03-06T13:57:26Z</dcterms:modified>
</cp:coreProperties>
</file>