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2D05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483658" y="1807883"/>
            <a:ext cx="9144000" cy="1002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¡Vámonos a España!</a:t>
            </a:r>
            <a:b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Espanol II Unidad 4B- la geografía y el tiempo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32211"/>
            <a:ext cx="3711390" cy="2565643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739" y="3073913"/>
            <a:ext cx="5230906" cy="388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009" y="4669157"/>
            <a:ext cx="6545728" cy="21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001625" y="239394"/>
            <a:ext cx="3608070" cy="766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huracán</a:t>
            </a:r>
          </a:p>
        </p:txBody>
      </p:sp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0294" y="1005840"/>
            <a:ext cx="8670732" cy="4446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470294" y="5695335"/>
            <a:ext cx="852541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 los huracanes vienen tras el mar carribeño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836894" y="351678"/>
            <a:ext cx="3774140" cy="910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ciudad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929652" y="4151966"/>
            <a:ext cx="8332694" cy="251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Sevilla es una ciudad principal en el sur de España.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Sevilla se localiza en la provincia de Andalucía.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Sevilla queda en el Río Guadalquivir.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población de Sevilla es 1,519, 300 de personas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894" y="1216692"/>
            <a:ext cx="3644899" cy="2935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476737" y="0"/>
            <a:ext cx="4322556" cy="637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centro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centro de Sevilla tiene 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467" y="637497"/>
            <a:ext cx="9247093" cy="510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290917" y="5853796"/>
            <a:ext cx="98447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 gente anda por el centro de Sevilla.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529589" y="216535"/>
            <a:ext cx="424814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mercado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838200" y="1825625"/>
            <a:ext cx="4488180" cy="3409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Sevilla tiene un mercado al aire libre en los fines de semana.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venden vestidos de flamenco y otras cosas en el mercado.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5129" y="102869"/>
            <a:ext cx="5177789" cy="664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museo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23900" y="1460500"/>
            <a:ext cx="5093969" cy="46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Sevilla tiene diversos museos. 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20875"/>
            <a:ext cx="10903653" cy="483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489960" y="262572"/>
            <a:ext cx="5048249" cy="766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castillo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94335" y="1322228"/>
            <a:ext cx="6191250" cy="380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castillo principal de Sevilla es el Alcazar. 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19" y="1702591"/>
            <a:ext cx="11812296" cy="49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438650" y="433704"/>
            <a:ext cx="3722370" cy="572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ruinas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803910" y="1005840"/>
            <a:ext cx="10515599" cy="734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Andalucía tiene unas ruinas romanas. Este es un acuaducto. 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1471929"/>
            <a:ext cx="9951719" cy="5386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19715" y="254275"/>
            <a:ext cx="5996940" cy="968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Elementos de la geografía</a:t>
            </a:r>
          </a:p>
        </p:txBody>
      </p:sp>
      <p:pic>
        <p:nvPicPr>
          <p:cNvPr id="93" name="Shape 9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825" y="1085850"/>
            <a:ext cx="9806940" cy="56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461510" y="387985"/>
            <a:ext cx="2556509" cy="743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bosque</a:t>
            </a:r>
          </a:p>
        </p:txBody>
      </p:sp>
      <p:pic>
        <p:nvPicPr>
          <p:cNvPr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044" y="1131570"/>
            <a:ext cx="8881781" cy="482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809315" y="6113839"/>
            <a:ext cx="586089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bosque tiene muchos árboles.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812028" y="239394"/>
            <a:ext cx="2567939" cy="857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playa</a:t>
            </a:r>
          </a:p>
        </p:txBody>
      </p:sp>
      <p:pic>
        <p:nvPicPr>
          <p:cNvPr id="106" name="Shape 1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383" y="971550"/>
            <a:ext cx="10382457" cy="506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118755" y="6040237"/>
            <a:ext cx="9560857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playas en la costa de Andalucia son bonitas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089909" y="136525"/>
            <a:ext cx="5722619" cy="617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pronóstico del tiempo</a:t>
            </a:r>
          </a:p>
        </p:txBody>
      </p:sp>
      <p:pic>
        <p:nvPicPr>
          <p:cNvPr id="113" name="Shape 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178" y="998537"/>
            <a:ext cx="6877560" cy="534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2069" y="848353"/>
            <a:ext cx="5789930" cy="54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324350" y="239394"/>
            <a:ext cx="3242310" cy="583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tormenta</a:t>
            </a:r>
          </a:p>
        </p:txBody>
      </p:sp>
      <p:pic>
        <p:nvPicPr>
          <p:cNvPr id="120" name="Shape 1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729" y="822959"/>
            <a:ext cx="10587552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783080" y="5772150"/>
            <a:ext cx="8263890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Hay una tormenta que viene a la ciudad.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63830" y="130014"/>
            <a:ext cx="10515599" cy="9248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truenos</a:t>
            </a:r>
          </a:p>
        </p:txBody>
      </p:sp>
      <p:pic>
        <p:nvPicPr>
          <p:cNvPr id="127" name="Shape 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396" y="1054891"/>
            <a:ext cx="5692487" cy="4362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672352" y="5665589"/>
            <a:ext cx="10120405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truenos hacen mucho ruido. Mi perro Cookie le tiene miedo de los truenos.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718560" y="262255"/>
            <a:ext cx="4339589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relámpago</a:t>
            </a:r>
          </a:p>
        </p:txBody>
      </p:sp>
      <p:pic>
        <p:nvPicPr>
          <p:cNvPr id="134" name="Shape 1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" y="925829"/>
            <a:ext cx="10698479" cy="462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961813" y="5953519"/>
            <a:ext cx="7853083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 tres rayas de relámpagos durante la tormenta.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818682" y="250825"/>
            <a:ext cx="3736547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llovizna</a:t>
            </a:r>
          </a:p>
        </p:txBody>
      </p:sp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408" y="914400"/>
            <a:ext cx="9507094" cy="465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03411" y="6043912"/>
            <a:ext cx="1156447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puedo ver por la llovizna en el bosque.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