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2" name="Shape 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6" name="Shape 9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20" name="Shape 12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1" name="Shape 11"/>
        <p:cNvGrpSpPr/>
        <p:nvPr/>
      </p:nvGrpSpPr>
      <p:grpSpPr>
        <a:xfrm>
          <a:off x="0" y="0"/>
          <a:ext cx="0" cy="0"/>
          <a:chOff x="0" y="0"/>
          <a:chExt cx="0" cy="0"/>
        </a:xfrm>
      </p:grpSpPr>
      <p:sp>
        <p:nvSpPr>
          <p:cNvPr id="12" name="Shape 12"/>
          <p:cNvSpPr txBox="1"/>
          <p:nvPr>
            <p:ph idx="10" type="dt"/>
          </p:nvPr>
        </p:nvSpPr>
        <p:spPr>
          <a:xfrm>
            <a:off x="457200" y="6356351"/>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3" name="Shape 13"/>
          <p:cNvSpPr txBox="1"/>
          <p:nvPr>
            <p:ph idx="11" type="ftr"/>
          </p:nvPr>
        </p:nvSpPr>
        <p:spPr>
          <a:xfrm>
            <a:off x="3124200" y="6356351"/>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4" name="Shape 14"/>
          <p:cNvSpPr txBox="1"/>
          <p:nvPr>
            <p:ph idx="12" type="sldNum"/>
          </p:nvPr>
        </p:nvSpPr>
        <p:spPr>
          <a:xfrm>
            <a:off x="6553200" y="6356351"/>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68" name="Shape 68"/>
        <p:cNvGrpSpPr/>
        <p:nvPr/>
      </p:nvGrpSpPr>
      <p:grpSpPr>
        <a:xfrm>
          <a:off x="0" y="0"/>
          <a:ext cx="0" cy="0"/>
          <a:chOff x="0" y="0"/>
          <a:chExt cx="0" cy="0"/>
        </a:xfrm>
      </p:grpSpPr>
      <p:sp>
        <p:nvSpPr>
          <p:cNvPr id="69" name="Shape 69"/>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0" name="Shape 70"/>
          <p:cNvSpPr txBox="1"/>
          <p:nvPr>
            <p:ph idx="1" type="body"/>
          </p:nvPr>
        </p:nvSpPr>
        <p:spPr>
          <a:xfrm rot="5400000">
            <a:off x="2309018" y="-251617"/>
            <a:ext cx="4525963" cy="8229600"/>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a:lvl1pPr>
            <a:lvl2pPr indent="-107950" lvl="1" marL="742950" rtl="0" algn="l">
              <a:spcBef>
                <a:spcPts val="560"/>
              </a:spcBef>
              <a:buClr>
                <a:schemeClr val="dk1"/>
              </a:buClr>
              <a:buFont typeface="Arial"/>
              <a:buChar char="–"/>
              <a:defRPr/>
            </a:lvl2pPr>
            <a:lvl3pPr indent="-76200" lvl="2" marL="1143000" rtl="0" algn="l">
              <a:spcBef>
                <a:spcPts val="480"/>
              </a:spcBef>
              <a:buClr>
                <a:schemeClr val="dk1"/>
              </a:buClr>
              <a:buFont typeface="Arial"/>
              <a:buChar char="•"/>
              <a:defRPr/>
            </a:lvl3pPr>
            <a:lvl4pPr indent="-101600" lvl="3" marL="1600200" rtl="0" algn="l">
              <a:spcBef>
                <a:spcPts val="400"/>
              </a:spcBef>
              <a:buClr>
                <a:schemeClr val="dk1"/>
              </a:buClr>
              <a:buFont typeface="Arial"/>
              <a:buChar char="–"/>
              <a:defRPr/>
            </a:lvl4pPr>
            <a:lvl5pPr indent="-101600" lvl="4" marL="2057400" rtl="0" algn="l">
              <a:spcBef>
                <a:spcPts val="400"/>
              </a:spcBef>
              <a:buClr>
                <a:schemeClr val="dk1"/>
              </a:buClr>
              <a:buFont typeface="Arial"/>
              <a:buChar char="»"/>
              <a:defRPr/>
            </a:lvl5pPr>
            <a:lvl6pPr indent="-101600" lvl="5" marL="2514600" rtl="0" algn="l">
              <a:spcBef>
                <a:spcPts val="400"/>
              </a:spcBef>
              <a:buClr>
                <a:schemeClr val="dk1"/>
              </a:buClr>
              <a:buFont typeface="Arial"/>
              <a:buChar char="•"/>
              <a:defRPr/>
            </a:lvl6pPr>
            <a:lvl7pPr indent="-101600" lvl="6" marL="2971800" rtl="0" algn="l">
              <a:spcBef>
                <a:spcPts val="400"/>
              </a:spcBef>
              <a:buClr>
                <a:schemeClr val="dk1"/>
              </a:buClr>
              <a:buFont typeface="Arial"/>
              <a:buChar char="•"/>
              <a:defRPr/>
            </a:lvl7pPr>
            <a:lvl8pPr indent="-101600" lvl="7" marL="3429000" rtl="0" algn="l">
              <a:spcBef>
                <a:spcPts val="400"/>
              </a:spcBef>
              <a:buClr>
                <a:schemeClr val="dk1"/>
              </a:buClr>
              <a:buFont typeface="Arial"/>
              <a:buChar char="•"/>
              <a:defRPr/>
            </a:lvl8pPr>
            <a:lvl9pPr indent="-101600" lvl="8" marL="3886200" rtl="0" algn="l">
              <a:spcBef>
                <a:spcPts val="400"/>
              </a:spcBef>
              <a:buClr>
                <a:schemeClr val="dk1"/>
              </a:buClr>
              <a:buFont typeface="Arial"/>
              <a:buChar char="•"/>
              <a:defRPr/>
            </a:lvl9pPr>
          </a:lstStyle>
          <a:p/>
        </p:txBody>
      </p:sp>
      <p:sp>
        <p:nvSpPr>
          <p:cNvPr id="71" name="Shape 71"/>
          <p:cNvSpPr txBox="1"/>
          <p:nvPr>
            <p:ph idx="10" type="dt"/>
          </p:nvPr>
        </p:nvSpPr>
        <p:spPr>
          <a:xfrm>
            <a:off x="457200" y="6356351"/>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2" name="Shape 72"/>
          <p:cNvSpPr txBox="1"/>
          <p:nvPr>
            <p:ph idx="11" type="ftr"/>
          </p:nvPr>
        </p:nvSpPr>
        <p:spPr>
          <a:xfrm>
            <a:off x="3124200" y="6356351"/>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3" name="Shape 73"/>
          <p:cNvSpPr txBox="1"/>
          <p:nvPr>
            <p:ph idx="12" type="sldNum"/>
          </p:nvPr>
        </p:nvSpPr>
        <p:spPr>
          <a:xfrm>
            <a:off x="6553200" y="6356351"/>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4" name="Shape 74"/>
        <p:cNvGrpSpPr/>
        <p:nvPr/>
      </p:nvGrpSpPr>
      <p:grpSpPr>
        <a:xfrm>
          <a:off x="0" y="0"/>
          <a:ext cx="0" cy="0"/>
          <a:chOff x="0" y="0"/>
          <a:chExt cx="0" cy="0"/>
        </a:xfrm>
      </p:grpSpPr>
      <p:sp>
        <p:nvSpPr>
          <p:cNvPr id="75" name="Shape 75"/>
          <p:cNvSpPr txBox="1"/>
          <p:nvPr>
            <p:ph type="title"/>
          </p:nvPr>
        </p:nvSpPr>
        <p:spPr>
          <a:xfrm rot="5400000">
            <a:off x="4732337" y="2171701"/>
            <a:ext cx="5851525" cy="2057400"/>
          </a:xfrm>
          <a:prstGeom prst="rect">
            <a:avLst/>
          </a:prstGeom>
          <a:noFill/>
          <a:ln>
            <a:noFill/>
          </a:ln>
        </p:spPr>
        <p:txBody>
          <a:bodyPr anchorCtr="0" anchor="ctr" bIns="91425" lIns="91425" rIns="91425" tIns="91425"/>
          <a:lstStyle>
            <a:lvl1pPr lvl="0" rtl="0" algn="ctr">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6" name="Shape 76"/>
          <p:cNvSpPr txBox="1"/>
          <p:nvPr>
            <p:ph idx="1" type="body"/>
          </p:nvPr>
        </p:nvSpPr>
        <p:spPr>
          <a:xfrm rot="5400000">
            <a:off x="541337" y="190501"/>
            <a:ext cx="5851525" cy="6019799"/>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a:lvl1pPr>
            <a:lvl2pPr indent="-107950" lvl="1" marL="742950" rtl="0" algn="l">
              <a:spcBef>
                <a:spcPts val="560"/>
              </a:spcBef>
              <a:buClr>
                <a:schemeClr val="dk1"/>
              </a:buClr>
              <a:buFont typeface="Arial"/>
              <a:buChar char="–"/>
              <a:defRPr/>
            </a:lvl2pPr>
            <a:lvl3pPr indent="-76200" lvl="2" marL="1143000" rtl="0" algn="l">
              <a:spcBef>
                <a:spcPts val="480"/>
              </a:spcBef>
              <a:buClr>
                <a:schemeClr val="dk1"/>
              </a:buClr>
              <a:buFont typeface="Arial"/>
              <a:buChar char="•"/>
              <a:defRPr/>
            </a:lvl3pPr>
            <a:lvl4pPr indent="-101600" lvl="3" marL="1600200" rtl="0" algn="l">
              <a:spcBef>
                <a:spcPts val="400"/>
              </a:spcBef>
              <a:buClr>
                <a:schemeClr val="dk1"/>
              </a:buClr>
              <a:buFont typeface="Arial"/>
              <a:buChar char="–"/>
              <a:defRPr/>
            </a:lvl4pPr>
            <a:lvl5pPr indent="-101600" lvl="4" marL="2057400" rtl="0" algn="l">
              <a:spcBef>
                <a:spcPts val="400"/>
              </a:spcBef>
              <a:buClr>
                <a:schemeClr val="dk1"/>
              </a:buClr>
              <a:buFont typeface="Arial"/>
              <a:buChar char="»"/>
              <a:defRPr/>
            </a:lvl5pPr>
            <a:lvl6pPr indent="-101600" lvl="5" marL="2514600" rtl="0" algn="l">
              <a:spcBef>
                <a:spcPts val="400"/>
              </a:spcBef>
              <a:buClr>
                <a:schemeClr val="dk1"/>
              </a:buClr>
              <a:buFont typeface="Arial"/>
              <a:buChar char="•"/>
              <a:defRPr/>
            </a:lvl6pPr>
            <a:lvl7pPr indent="-101600" lvl="6" marL="2971800" rtl="0" algn="l">
              <a:spcBef>
                <a:spcPts val="400"/>
              </a:spcBef>
              <a:buClr>
                <a:schemeClr val="dk1"/>
              </a:buClr>
              <a:buFont typeface="Arial"/>
              <a:buChar char="•"/>
              <a:defRPr/>
            </a:lvl7pPr>
            <a:lvl8pPr indent="-101600" lvl="7" marL="3429000" rtl="0" algn="l">
              <a:spcBef>
                <a:spcPts val="400"/>
              </a:spcBef>
              <a:buClr>
                <a:schemeClr val="dk1"/>
              </a:buClr>
              <a:buFont typeface="Arial"/>
              <a:buChar char="•"/>
              <a:defRPr/>
            </a:lvl8pPr>
            <a:lvl9pPr indent="-101600" lvl="8" marL="3886200" rtl="0" algn="l">
              <a:spcBef>
                <a:spcPts val="400"/>
              </a:spcBef>
              <a:buClr>
                <a:schemeClr val="dk1"/>
              </a:buClr>
              <a:buFont typeface="Arial"/>
              <a:buChar char="•"/>
              <a:defRPr/>
            </a:lvl9pPr>
          </a:lstStyle>
          <a:p/>
        </p:txBody>
      </p:sp>
      <p:sp>
        <p:nvSpPr>
          <p:cNvPr id="77" name="Shape 77"/>
          <p:cNvSpPr txBox="1"/>
          <p:nvPr>
            <p:ph idx="10" type="dt"/>
          </p:nvPr>
        </p:nvSpPr>
        <p:spPr>
          <a:xfrm>
            <a:off x="457200" y="6356351"/>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8" name="Shape 78"/>
          <p:cNvSpPr txBox="1"/>
          <p:nvPr>
            <p:ph idx="11" type="ftr"/>
          </p:nvPr>
        </p:nvSpPr>
        <p:spPr>
          <a:xfrm>
            <a:off x="3124200" y="6356351"/>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9" name="Shape 79"/>
          <p:cNvSpPr txBox="1"/>
          <p:nvPr>
            <p:ph idx="12" type="sldNum"/>
          </p:nvPr>
        </p:nvSpPr>
        <p:spPr>
          <a:xfrm>
            <a:off x="6553200" y="6356351"/>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5" name="Shape 15"/>
        <p:cNvGrpSpPr/>
        <p:nvPr/>
      </p:nvGrpSpPr>
      <p:grpSpPr>
        <a:xfrm>
          <a:off x="0" y="0"/>
          <a:ext cx="0" cy="0"/>
          <a:chOff x="0" y="0"/>
          <a:chExt cx="0" cy="0"/>
        </a:xfrm>
      </p:grpSpPr>
      <p:sp>
        <p:nvSpPr>
          <p:cNvPr id="16" name="Shape 16"/>
          <p:cNvSpPr txBox="1"/>
          <p:nvPr>
            <p:ph type="ctrTitle"/>
          </p:nvPr>
        </p:nvSpPr>
        <p:spPr>
          <a:xfrm>
            <a:off x="685800" y="2130425"/>
            <a:ext cx="7772400" cy="1470024"/>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7" name="Shape 17"/>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buClr>
                <a:srgbClr val="888888"/>
              </a:buClr>
              <a:buFont typeface="Arial"/>
              <a:buNone/>
              <a:defRPr/>
            </a:lvl1pPr>
            <a:lvl2pPr indent="0" lvl="1" marL="457200" marR="0" rtl="0" algn="ctr">
              <a:spcBef>
                <a:spcPts val="560"/>
              </a:spcBef>
              <a:buClr>
                <a:srgbClr val="888888"/>
              </a:buClr>
              <a:buFont typeface="Arial"/>
              <a:buNone/>
              <a:defRPr/>
            </a:lvl2pPr>
            <a:lvl3pPr indent="0" lvl="2" marL="914400" marR="0" rtl="0" algn="ctr">
              <a:spcBef>
                <a:spcPts val="480"/>
              </a:spcBef>
              <a:buClr>
                <a:srgbClr val="888888"/>
              </a:buClr>
              <a:buFont typeface="Arial"/>
              <a:buNone/>
              <a:defRPr/>
            </a:lvl3pPr>
            <a:lvl4pPr indent="0" lvl="3" marL="1371600" marR="0" rtl="0" algn="ctr">
              <a:spcBef>
                <a:spcPts val="400"/>
              </a:spcBef>
              <a:buClr>
                <a:srgbClr val="888888"/>
              </a:buClr>
              <a:buFont typeface="Arial"/>
              <a:buNone/>
              <a:defRPr/>
            </a:lvl4pPr>
            <a:lvl5pPr indent="0" lvl="4" marL="1828800" marR="0" rtl="0" algn="ctr">
              <a:spcBef>
                <a:spcPts val="400"/>
              </a:spcBef>
              <a:buClr>
                <a:srgbClr val="888888"/>
              </a:buClr>
              <a:buFont typeface="Arial"/>
              <a:buNone/>
              <a:defRPr/>
            </a:lvl5pPr>
            <a:lvl6pPr indent="0" lvl="5" marL="2286000" marR="0" rtl="0" algn="ctr">
              <a:spcBef>
                <a:spcPts val="400"/>
              </a:spcBef>
              <a:buClr>
                <a:srgbClr val="888888"/>
              </a:buClr>
              <a:buFont typeface="Arial"/>
              <a:buNone/>
              <a:defRPr/>
            </a:lvl6pPr>
            <a:lvl7pPr indent="0" lvl="6" marL="2743200" marR="0" rtl="0" algn="ctr">
              <a:spcBef>
                <a:spcPts val="400"/>
              </a:spcBef>
              <a:buClr>
                <a:srgbClr val="888888"/>
              </a:buClr>
              <a:buFont typeface="Arial"/>
              <a:buNone/>
              <a:defRPr/>
            </a:lvl7pPr>
            <a:lvl8pPr indent="0" lvl="7" marL="3200400" marR="0" rtl="0" algn="ctr">
              <a:spcBef>
                <a:spcPts val="400"/>
              </a:spcBef>
              <a:buClr>
                <a:srgbClr val="888888"/>
              </a:buClr>
              <a:buFont typeface="Arial"/>
              <a:buNone/>
              <a:defRPr/>
            </a:lvl8pPr>
            <a:lvl9pPr indent="0" lvl="8" marL="3657600" marR="0" rtl="0" algn="ctr">
              <a:spcBef>
                <a:spcPts val="400"/>
              </a:spcBef>
              <a:buClr>
                <a:srgbClr val="888888"/>
              </a:buClr>
              <a:buFont typeface="Arial"/>
              <a:buNone/>
              <a:defRPr/>
            </a:lvl9pPr>
          </a:lstStyle>
          <a:p/>
        </p:txBody>
      </p:sp>
      <p:sp>
        <p:nvSpPr>
          <p:cNvPr id="18" name="Shape 18"/>
          <p:cNvSpPr txBox="1"/>
          <p:nvPr>
            <p:ph idx="10" type="dt"/>
          </p:nvPr>
        </p:nvSpPr>
        <p:spPr>
          <a:xfrm>
            <a:off x="457200" y="6356351"/>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9" name="Shape 19"/>
          <p:cNvSpPr txBox="1"/>
          <p:nvPr>
            <p:ph idx="11" type="ftr"/>
          </p:nvPr>
        </p:nvSpPr>
        <p:spPr>
          <a:xfrm>
            <a:off x="3124200" y="6356351"/>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 name="Shape 20"/>
          <p:cNvSpPr txBox="1"/>
          <p:nvPr>
            <p:ph idx="12" type="sldNum"/>
          </p:nvPr>
        </p:nvSpPr>
        <p:spPr>
          <a:xfrm>
            <a:off x="6553200" y="6356351"/>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1" name="Shape 21"/>
        <p:cNvGrpSpPr/>
        <p:nvPr/>
      </p:nvGrpSpPr>
      <p:grpSpPr>
        <a:xfrm>
          <a:off x="0" y="0"/>
          <a:ext cx="0" cy="0"/>
          <a:chOff x="0" y="0"/>
          <a:chExt cx="0" cy="0"/>
        </a:xfrm>
      </p:grpSpPr>
      <p:sp>
        <p:nvSpPr>
          <p:cNvPr id="22" name="Shape 2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3" name="Shape 23"/>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a:lvl1pPr>
            <a:lvl2pPr indent="-107950" lvl="1" marL="742950" rtl="0" algn="l">
              <a:spcBef>
                <a:spcPts val="560"/>
              </a:spcBef>
              <a:buClr>
                <a:schemeClr val="dk1"/>
              </a:buClr>
              <a:buFont typeface="Arial"/>
              <a:buChar char="–"/>
              <a:defRPr/>
            </a:lvl2pPr>
            <a:lvl3pPr indent="-76200" lvl="2" marL="1143000" rtl="0" algn="l">
              <a:spcBef>
                <a:spcPts val="480"/>
              </a:spcBef>
              <a:buClr>
                <a:schemeClr val="dk1"/>
              </a:buClr>
              <a:buFont typeface="Arial"/>
              <a:buChar char="•"/>
              <a:defRPr/>
            </a:lvl3pPr>
            <a:lvl4pPr indent="-101600" lvl="3" marL="1600200" rtl="0" algn="l">
              <a:spcBef>
                <a:spcPts val="400"/>
              </a:spcBef>
              <a:buClr>
                <a:schemeClr val="dk1"/>
              </a:buClr>
              <a:buFont typeface="Arial"/>
              <a:buChar char="–"/>
              <a:defRPr/>
            </a:lvl4pPr>
            <a:lvl5pPr indent="-101600" lvl="4" marL="2057400" rtl="0" algn="l">
              <a:spcBef>
                <a:spcPts val="400"/>
              </a:spcBef>
              <a:buClr>
                <a:schemeClr val="dk1"/>
              </a:buClr>
              <a:buFont typeface="Arial"/>
              <a:buChar char="»"/>
              <a:defRPr/>
            </a:lvl5pPr>
            <a:lvl6pPr indent="-101600" lvl="5" marL="2514600" rtl="0" algn="l">
              <a:spcBef>
                <a:spcPts val="400"/>
              </a:spcBef>
              <a:buClr>
                <a:schemeClr val="dk1"/>
              </a:buClr>
              <a:buFont typeface="Arial"/>
              <a:buChar char="•"/>
              <a:defRPr/>
            </a:lvl6pPr>
            <a:lvl7pPr indent="-101600" lvl="6" marL="2971800" rtl="0" algn="l">
              <a:spcBef>
                <a:spcPts val="400"/>
              </a:spcBef>
              <a:buClr>
                <a:schemeClr val="dk1"/>
              </a:buClr>
              <a:buFont typeface="Arial"/>
              <a:buChar char="•"/>
              <a:defRPr/>
            </a:lvl7pPr>
            <a:lvl8pPr indent="-101600" lvl="7" marL="3429000" rtl="0" algn="l">
              <a:spcBef>
                <a:spcPts val="400"/>
              </a:spcBef>
              <a:buClr>
                <a:schemeClr val="dk1"/>
              </a:buClr>
              <a:buFont typeface="Arial"/>
              <a:buChar char="•"/>
              <a:defRPr/>
            </a:lvl8pPr>
            <a:lvl9pPr indent="-101600" lvl="8" marL="3886200" rtl="0" algn="l">
              <a:spcBef>
                <a:spcPts val="400"/>
              </a:spcBef>
              <a:buClr>
                <a:schemeClr val="dk1"/>
              </a:buClr>
              <a:buFont typeface="Arial"/>
              <a:buChar char="•"/>
              <a:defRPr/>
            </a:lvl9pPr>
          </a:lstStyle>
          <a:p/>
        </p:txBody>
      </p:sp>
      <p:sp>
        <p:nvSpPr>
          <p:cNvPr id="24" name="Shape 24"/>
          <p:cNvSpPr txBox="1"/>
          <p:nvPr>
            <p:ph idx="10" type="dt"/>
          </p:nvPr>
        </p:nvSpPr>
        <p:spPr>
          <a:xfrm>
            <a:off x="457200" y="6356351"/>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5" name="Shape 25"/>
          <p:cNvSpPr txBox="1"/>
          <p:nvPr>
            <p:ph idx="11" type="ftr"/>
          </p:nvPr>
        </p:nvSpPr>
        <p:spPr>
          <a:xfrm>
            <a:off x="3124200" y="6356351"/>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6" name="Shape 26"/>
          <p:cNvSpPr txBox="1"/>
          <p:nvPr>
            <p:ph idx="12" type="sldNum"/>
          </p:nvPr>
        </p:nvSpPr>
        <p:spPr>
          <a:xfrm>
            <a:off x="6553200" y="6356351"/>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7" name="Shape 27"/>
        <p:cNvGrpSpPr/>
        <p:nvPr/>
      </p:nvGrpSpPr>
      <p:grpSpPr>
        <a:xfrm>
          <a:off x="0" y="0"/>
          <a:ext cx="0" cy="0"/>
          <a:chOff x="0" y="0"/>
          <a:chExt cx="0" cy="0"/>
        </a:xfrm>
      </p:grpSpPr>
      <p:sp>
        <p:nvSpPr>
          <p:cNvPr id="28" name="Shape 28"/>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9" name="Shape 29"/>
          <p:cNvSpPr txBox="1"/>
          <p:nvPr>
            <p:ph idx="1" type="body"/>
          </p:nvPr>
        </p:nvSpPr>
        <p:spPr>
          <a:xfrm>
            <a:off x="722312" y="2906714"/>
            <a:ext cx="7772400" cy="1500187"/>
          </a:xfrm>
          <a:prstGeom prst="rect">
            <a:avLst/>
          </a:prstGeom>
          <a:noFill/>
          <a:ln>
            <a:noFill/>
          </a:ln>
        </p:spPr>
        <p:txBody>
          <a:bodyPr anchorCtr="0" anchor="b" bIns="91425" lIns="91425" rIns="91425" tIns="91425"/>
          <a:lstStyle>
            <a:lvl1pPr indent="0" lvl="0" marL="0" rtl="0">
              <a:spcBef>
                <a:spcPts val="0"/>
              </a:spcBef>
              <a:buClr>
                <a:srgbClr val="888888"/>
              </a:buClr>
              <a:buFont typeface="Calibri"/>
              <a:buNone/>
              <a:defRPr/>
            </a:lvl1pPr>
            <a:lvl2pPr indent="0" lvl="1" marL="457200" rtl="0">
              <a:spcBef>
                <a:spcPts val="0"/>
              </a:spcBef>
              <a:buClr>
                <a:srgbClr val="888888"/>
              </a:buClr>
              <a:buFont typeface="Calibri"/>
              <a:buNone/>
              <a:defRPr/>
            </a:lvl2pPr>
            <a:lvl3pPr indent="0" lvl="2" marL="914400" rtl="0">
              <a:spcBef>
                <a:spcPts val="0"/>
              </a:spcBef>
              <a:buClr>
                <a:srgbClr val="888888"/>
              </a:buClr>
              <a:buFont typeface="Calibri"/>
              <a:buNone/>
              <a:defRPr/>
            </a:lvl3pPr>
            <a:lvl4pPr indent="0" lvl="3" marL="1371600" rtl="0">
              <a:spcBef>
                <a:spcPts val="0"/>
              </a:spcBef>
              <a:buClr>
                <a:srgbClr val="888888"/>
              </a:buClr>
              <a:buFont typeface="Calibri"/>
              <a:buNone/>
              <a:defRPr/>
            </a:lvl4pPr>
            <a:lvl5pPr indent="0" lvl="4" marL="1828800" rtl="0">
              <a:spcBef>
                <a:spcPts val="0"/>
              </a:spcBef>
              <a:buClr>
                <a:srgbClr val="888888"/>
              </a:buClr>
              <a:buFont typeface="Calibri"/>
              <a:buNone/>
              <a:defRPr/>
            </a:lvl5pPr>
            <a:lvl6pPr indent="0" lvl="5" marL="2286000" rtl="0">
              <a:spcBef>
                <a:spcPts val="0"/>
              </a:spcBef>
              <a:buClr>
                <a:srgbClr val="888888"/>
              </a:buClr>
              <a:buFont typeface="Calibri"/>
              <a:buNone/>
              <a:defRPr/>
            </a:lvl6pPr>
            <a:lvl7pPr indent="0" lvl="6" marL="2743200" rtl="0">
              <a:spcBef>
                <a:spcPts val="0"/>
              </a:spcBef>
              <a:buClr>
                <a:srgbClr val="888888"/>
              </a:buClr>
              <a:buFont typeface="Calibri"/>
              <a:buNone/>
              <a:defRPr/>
            </a:lvl7pPr>
            <a:lvl8pPr indent="0" lvl="7" marL="3200400" rtl="0">
              <a:spcBef>
                <a:spcPts val="0"/>
              </a:spcBef>
              <a:buClr>
                <a:srgbClr val="888888"/>
              </a:buClr>
              <a:buFont typeface="Calibri"/>
              <a:buNone/>
              <a:defRPr/>
            </a:lvl8pPr>
            <a:lvl9pPr indent="0" lvl="8" marL="3657600" rtl="0">
              <a:spcBef>
                <a:spcPts val="0"/>
              </a:spcBef>
              <a:buClr>
                <a:srgbClr val="888888"/>
              </a:buClr>
              <a:buFont typeface="Calibri"/>
              <a:buNone/>
              <a:defRPr/>
            </a:lvl9pPr>
          </a:lstStyle>
          <a:p/>
        </p:txBody>
      </p:sp>
      <p:sp>
        <p:nvSpPr>
          <p:cNvPr id="30" name="Shape 30"/>
          <p:cNvSpPr txBox="1"/>
          <p:nvPr>
            <p:ph idx="10" type="dt"/>
          </p:nvPr>
        </p:nvSpPr>
        <p:spPr>
          <a:xfrm>
            <a:off x="457200" y="6356351"/>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1" name="Shape 31"/>
          <p:cNvSpPr txBox="1"/>
          <p:nvPr>
            <p:ph idx="11" type="ftr"/>
          </p:nvPr>
        </p:nvSpPr>
        <p:spPr>
          <a:xfrm>
            <a:off x="3124200" y="6356351"/>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2" name="Shape 32"/>
          <p:cNvSpPr txBox="1"/>
          <p:nvPr>
            <p:ph idx="12" type="sldNum"/>
          </p:nvPr>
        </p:nvSpPr>
        <p:spPr>
          <a:xfrm>
            <a:off x="6553200" y="6356351"/>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3" name="Shape 33"/>
        <p:cNvGrpSpPr/>
        <p:nvPr/>
      </p:nvGrpSpPr>
      <p:grpSpPr>
        <a:xfrm>
          <a:off x="0" y="0"/>
          <a:ext cx="0" cy="0"/>
          <a:chOff x="0" y="0"/>
          <a:chExt cx="0" cy="0"/>
        </a:xfrm>
      </p:grpSpPr>
      <p:sp>
        <p:nvSpPr>
          <p:cNvPr id="34" name="Shape 34"/>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5" name="Shape 35"/>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6" name="Shape 36"/>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7" name="Shape 37"/>
          <p:cNvSpPr txBox="1"/>
          <p:nvPr>
            <p:ph idx="10" type="dt"/>
          </p:nvPr>
        </p:nvSpPr>
        <p:spPr>
          <a:xfrm>
            <a:off x="457200" y="6356351"/>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8" name="Shape 38"/>
          <p:cNvSpPr txBox="1"/>
          <p:nvPr>
            <p:ph idx="11" type="ftr"/>
          </p:nvPr>
        </p:nvSpPr>
        <p:spPr>
          <a:xfrm>
            <a:off x="3124200" y="6356351"/>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9" name="Shape 39"/>
          <p:cNvSpPr txBox="1"/>
          <p:nvPr>
            <p:ph idx="12" type="sldNum"/>
          </p:nvPr>
        </p:nvSpPr>
        <p:spPr>
          <a:xfrm>
            <a:off x="6553200" y="6356351"/>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0" name="Shape 40"/>
        <p:cNvGrpSpPr/>
        <p:nvPr/>
      </p:nvGrpSpPr>
      <p:grpSpPr>
        <a:xfrm>
          <a:off x="0" y="0"/>
          <a:ext cx="0" cy="0"/>
          <a:chOff x="0" y="0"/>
          <a:chExt cx="0" cy="0"/>
        </a:xfrm>
      </p:grpSpPr>
      <p:sp>
        <p:nvSpPr>
          <p:cNvPr id="41" name="Shape 41"/>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2" name="Shape 42"/>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Calibri"/>
              <a:buNone/>
              <a:defRPr/>
            </a:lvl1pPr>
            <a:lvl2pPr indent="0" lvl="1" marL="457200" rtl="0">
              <a:spcBef>
                <a:spcPts val="0"/>
              </a:spcBef>
              <a:buFont typeface="Calibri"/>
              <a:buNone/>
              <a:defRPr/>
            </a:lvl2pPr>
            <a:lvl3pPr indent="0" lvl="2" marL="914400" rtl="0">
              <a:spcBef>
                <a:spcPts val="0"/>
              </a:spcBef>
              <a:buFont typeface="Calibri"/>
              <a:buNone/>
              <a:defRPr/>
            </a:lvl3pPr>
            <a:lvl4pPr indent="0" lvl="3" marL="1371600" rtl="0">
              <a:spcBef>
                <a:spcPts val="0"/>
              </a:spcBef>
              <a:buFont typeface="Calibri"/>
              <a:buNone/>
              <a:defRPr/>
            </a:lvl4pPr>
            <a:lvl5pPr indent="0" lvl="4" marL="1828800" rtl="0">
              <a:spcBef>
                <a:spcPts val="0"/>
              </a:spcBef>
              <a:buFont typeface="Calibri"/>
              <a:buNone/>
              <a:defRPr/>
            </a:lvl5pPr>
            <a:lvl6pPr indent="0" lvl="5" marL="2286000" rtl="0">
              <a:spcBef>
                <a:spcPts val="0"/>
              </a:spcBef>
              <a:buFont typeface="Calibri"/>
              <a:buNone/>
              <a:defRPr/>
            </a:lvl6pPr>
            <a:lvl7pPr indent="0" lvl="6" marL="2743200" rtl="0">
              <a:spcBef>
                <a:spcPts val="0"/>
              </a:spcBef>
              <a:buFont typeface="Calibri"/>
              <a:buNone/>
              <a:defRPr/>
            </a:lvl7pPr>
            <a:lvl8pPr indent="0" lvl="7" marL="3200400" rtl="0">
              <a:spcBef>
                <a:spcPts val="0"/>
              </a:spcBef>
              <a:buFont typeface="Calibri"/>
              <a:buNone/>
              <a:defRPr/>
            </a:lvl8pPr>
            <a:lvl9pPr indent="0" lvl="8" marL="3657600" rtl="0">
              <a:spcBef>
                <a:spcPts val="0"/>
              </a:spcBef>
              <a:buFont typeface="Calibri"/>
              <a:buNone/>
              <a:defRPr/>
            </a:lvl9pPr>
          </a:lstStyle>
          <a:p/>
        </p:txBody>
      </p:sp>
      <p:sp>
        <p:nvSpPr>
          <p:cNvPr id="43" name="Shape 43"/>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4" name="Shape 44"/>
          <p:cNvSpPr txBox="1"/>
          <p:nvPr>
            <p:ph idx="3" type="body"/>
          </p:nvPr>
        </p:nvSpPr>
        <p:spPr>
          <a:xfrm>
            <a:off x="4645026" y="1535112"/>
            <a:ext cx="4041774" cy="639762"/>
          </a:xfrm>
          <a:prstGeom prst="rect">
            <a:avLst/>
          </a:prstGeom>
          <a:noFill/>
          <a:ln>
            <a:noFill/>
          </a:ln>
        </p:spPr>
        <p:txBody>
          <a:bodyPr anchorCtr="0" anchor="b" bIns="91425" lIns="91425" rIns="91425" tIns="91425"/>
          <a:lstStyle>
            <a:lvl1pPr indent="0" lvl="0" marL="0" rtl="0">
              <a:spcBef>
                <a:spcPts val="0"/>
              </a:spcBef>
              <a:buFont typeface="Calibri"/>
              <a:buNone/>
              <a:defRPr/>
            </a:lvl1pPr>
            <a:lvl2pPr indent="0" lvl="1" marL="457200" rtl="0">
              <a:spcBef>
                <a:spcPts val="0"/>
              </a:spcBef>
              <a:buFont typeface="Calibri"/>
              <a:buNone/>
              <a:defRPr/>
            </a:lvl2pPr>
            <a:lvl3pPr indent="0" lvl="2" marL="914400" rtl="0">
              <a:spcBef>
                <a:spcPts val="0"/>
              </a:spcBef>
              <a:buFont typeface="Calibri"/>
              <a:buNone/>
              <a:defRPr/>
            </a:lvl3pPr>
            <a:lvl4pPr indent="0" lvl="3" marL="1371600" rtl="0">
              <a:spcBef>
                <a:spcPts val="0"/>
              </a:spcBef>
              <a:buFont typeface="Calibri"/>
              <a:buNone/>
              <a:defRPr/>
            </a:lvl4pPr>
            <a:lvl5pPr indent="0" lvl="4" marL="1828800" rtl="0">
              <a:spcBef>
                <a:spcPts val="0"/>
              </a:spcBef>
              <a:buFont typeface="Calibri"/>
              <a:buNone/>
              <a:defRPr/>
            </a:lvl5pPr>
            <a:lvl6pPr indent="0" lvl="5" marL="2286000" rtl="0">
              <a:spcBef>
                <a:spcPts val="0"/>
              </a:spcBef>
              <a:buFont typeface="Calibri"/>
              <a:buNone/>
              <a:defRPr/>
            </a:lvl6pPr>
            <a:lvl7pPr indent="0" lvl="6" marL="2743200" rtl="0">
              <a:spcBef>
                <a:spcPts val="0"/>
              </a:spcBef>
              <a:buFont typeface="Calibri"/>
              <a:buNone/>
              <a:defRPr/>
            </a:lvl7pPr>
            <a:lvl8pPr indent="0" lvl="7" marL="3200400" rtl="0">
              <a:spcBef>
                <a:spcPts val="0"/>
              </a:spcBef>
              <a:buFont typeface="Calibri"/>
              <a:buNone/>
              <a:defRPr/>
            </a:lvl8pPr>
            <a:lvl9pPr indent="0" lvl="8" marL="3657600" rtl="0">
              <a:spcBef>
                <a:spcPts val="0"/>
              </a:spcBef>
              <a:buFont typeface="Calibri"/>
              <a:buNone/>
              <a:defRPr/>
            </a:lvl9pPr>
          </a:lstStyle>
          <a:p/>
        </p:txBody>
      </p:sp>
      <p:sp>
        <p:nvSpPr>
          <p:cNvPr id="45" name="Shape 45"/>
          <p:cNvSpPr txBox="1"/>
          <p:nvPr>
            <p:ph idx="4" type="body"/>
          </p:nvPr>
        </p:nvSpPr>
        <p:spPr>
          <a:xfrm>
            <a:off x="4645026"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6" name="Shape 46"/>
          <p:cNvSpPr txBox="1"/>
          <p:nvPr>
            <p:ph idx="10" type="dt"/>
          </p:nvPr>
        </p:nvSpPr>
        <p:spPr>
          <a:xfrm>
            <a:off x="457200" y="6356351"/>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47" name="Shape 47"/>
          <p:cNvSpPr txBox="1"/>
          <p:nvPr>
            <p:ph idx="11" type="ftr"/>
          </p:nvPr>
        </p:nvSpPr>
        <p:spPr>
          <a:xfrm>
            <a:off x="3124200" y="6356351"/>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48" name="Shape 48"/>
          <p:cNvSpPr txBox="1"/>
          <p:nvPr>
            <p:ph idx="12" type="sldNum"/>
          </p:nvPr>
        </p:nvSpPr>
        <p:spPr>
          <a:xfrm>
            <a:off x="6553200" y="6356351"/>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9" name="Shape 49"/>
        <p:cNvGrpSpPr/>
        <p:nvPr/>
      </p:nvGrpSpPr>
      <p:grpSpPr>
        <a:xfrm>
          <a:off x="0" y="0"/>
          <a:ext cx="0" cy="0"/>
          <a:chOff x="0" y="0"/>
          <a:chExt cx="0" cy="0"/>
        </a:xfrm>
      </p:grpSpPr>
      <p:sp>
        <p:nvSpPr>
          <p:cNvPr id="50" name="Shape 50"/>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1" name="Shape 51"/>
          <p:cNvSpPr txBox="1"/>
          <p:nvPr>
            <p:ph idx="10" type="dt"/>
          </p:nvPr>
        </p:nvSpPr>
        <p:spPr>
          <a:xfrm>
            <a:off x="457200" y="6356351"/>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2" name="Shape 52"/>
          <p:cNvSpPr txBox="1"/>
          <p:nvPr>
            <p:ph idx="11" type="ftr"/>
          </p:nvPr>
        </p:nvSpPr>
        <p:spPr>
          <a:xfrm>
            <a:off x="3124200" y="6356351"/>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3" name="Shape 53"/>
          <p:cNvSpPr txBox="1"/>
          <p:nvPr>
            <p:ph idx="12" type="sldNum"/>
          </p:nvPr>
        </p:nvSpPr>
        <p:spPr>
          <a:xfrm>
            <a:off x="6553200" y="6356351"/>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4" name="Shape 54"/>
        <p:cNvGrpSpPr/>
        <p:nvPr/>
      </p:nvGrpSpPr>
      <p:grpSpPr>
        <a:xfrm>
          <a:off x="0" y="0"/>
          <a:ext cx="0" cy="0"/>
          <a:chOff x="0" y="0"/>
          <a:chExt cx="0" cy="0"/>
        </a:xfrm>
      </p:grpSpPr>
      <p:sp>
        <p:nvSpPr>
          <p:cNvPr id="55" name="Shape 55"/>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6" name="Shape 56"/>
          <p:cNvSpPr txBox="1"/>
          <p:nvPr>
            <p:ph idx="1" type="body"/>
          </p:nvPr>
        </p:nvSpPr>
        <p:spPr>
          <a:xfrm>
            <a:off x="3575050" y="273051"/>
            <a:ext cx="5111751"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7" name="Shape 57"/>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Calibri"/>
              <a:buNone/>
              <a:defRPr/>
            </a:lvl1pPr>
            <a:lvl2pPr indent="0" lvl="1" marL="457200" rtl="0">
              <a:spcBef>
                <a:spcPts val="0"/>
              </a:spcBef>
              <a:buFont typeface="Calibri"/>
              <a:buNone/>
              <a:defRPr/>
            </a:lvl2pPr>
            <a:lvl3pPr indent="0" lvl="2" marL="914400" rtl="0">
              <a:spcBef>
                <a:spcPts val="0"/>
              </a:spcBef>
              <a:buFont typeface="Calibri"/>
              <a:buNone/>
              <a:defRPr/>
            </a:lvl3pPr>
            <a:lvl4pPr indent="0" lvl="3" marL="1371600" rtl="0">
              <a:spcBef>
                <a:spcPts val="0"/>
              </a:spcBef>
              <a:buFont typeface="Calibri"/>
              <a:buNone/>
              <a:defRPr/>
            </a:lvl4pPr>
            <a:lvl5pPr indent="0" lvl="4" marL="1828800" rtl="0">
              <a:spcBef>
                <a:spcPts val="0"/>
              </a:spcBef>
              <a:buFont typeface="Calibri"/>
              <a:buNone/>
              <a:defRPr/>
            </a:lvl5pPr>
            <a:lvl6pPr indent="0" lvl="5" marL="2286000" rtl="0">
              <a:spcBef>
                <a:spcPts val="0"/>
              </a:spcBef>
              <a:buFont typeface="Calibri"/>
              <a:buNone/>
              <a:defRPr/>
            </a:lvl6pPr>
            <a:lvl7pPr indent="0" lvl="6" marL="2743200" rtl="0">
              <a:spcBef>
                <a:spcPts val="0"/>
              </a:spcBef>
              <a:buFont typeface="Calibri"/>
              <a:buNone/>
              <a:defRPr/>
            </a:lvl7pPr>
            <a:lvl8pPr indent="0" lvl="7" marL="3200400" rtl="0">
              <a:spcBef>
                <a:spcPts val="0"/>
              </a:spcBef>
              <a:buFont typeface="Calibri"/>
              <a:buNone/>
              <a:defRPr/>
            </a:lvl8pPr>
            <a:lvl9pPr indent="0" lvl="8" marL="3657600" rtl="0">
              <a:spcBef>
                <a:spcPts val="0"/>
              </a:spcBef>
              <a:buFont typeface="Calibri"/>
              <a:buNone/>
              <a:defRPr/>
            </a:lvl9pPr>
          </a:lstStyle>
          <a:p/>
        </p:txBody>
      </p:sp>
      <p:sp>
        <p:nvSpPr>
          <p:cNvPr id="58" name="Shape 58"/>
          <p:cNvSpPr txBox="1"/>
          <p:nvPr>
            <p:ph idx="10" type="dt"/>
          </p:nvPr>
        </p:nvSpPr>
        <p:spPr>
          <a:xfrm>
            <a:off x="457200" y="6356351"/>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9" name="Shape 59"/>
          <p:cNvSpPr txBox="1"/>
          <p:nvPr>
            <p:ph idx="11" type="ftr"/>
          </p:nvPr>
        </p:nvSpPr>
        <p:spPr>
          <a:xfrm>
            <a:off x="3124200" y="6356351"/>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60" name="Shape 60"/>
          <p:cNvSpPr txBox="1"/>
          <p:nvPr>
            <p:ph idx="12" type="sldNum"/>
          </p:nvPr>
        </p:nvSpPr>
        <p:spPr>
          <a:xfrm>
            <a:off x="6553200" y="6356351"/>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1" name="Shape 61"/>
        <p:cNvGrpSpPr/>
        <p:nvPr/>
      </p:nvGrpSpPr>
      <p:grpSpPr>
        <a:xfrm>
          <a:off x="0" y="0"/>
          <a:ext cx="0" cy="0"/>
          <a:chOff x="0" y="0"/>
          <a:chExt cx="0" cy="0"/>
        </a:xfrm>
      </p:grpSpPr>
      <p:sp>
        <p:nvSpPr>
          <p:cNvPr id="62" name="Shape 62"/>
          <p:cNvSpPr txBox="1"/>
          <p:nvPr>
            <p:ph type="title"/>
          </p:nvPr>
        </p:nvSpPr>
        <p:spPr>
          <a:xfrm>
            <a:off x="1792288" y="4800601"/>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p:nvPr>
            <p:ph idx="2" type="pic"/>
          </p:nvPr>
        </p:nvSpPr>
        <p:spPr>
          <a:xfrm>
            <a:off x="1792288" y="612775"/>
            <a:ext cx="5486399" cy="4114800"/>
          </a:xfrm>
          <a:prstGeom prst="rect">
            <a:avLst/>
          </a:prstGeom>
          <a:noFill/>
          <a:ln>
            <a:noFill/>
          </a:ln>
        </p:spPr>
      </p:sp>
      <p:sp>
        <p:nvSpPr>
          <p:cNvPr id="64" name="Shape 64"/>
          <p:cNvSpPr txBox="1"/>
          <p:nvPr>
            <p:ph idx="1" type="body"/>
          </p:nvPr>
        </p:nvSpPr>
        <p:spPr>
          <a:xfrm>
            <a:off x="1792288" y="5367339"/>
            <a:ext cx="5486399" cy="804861"/>
          </a:xfrm>
          <a:prstGeom prst="rect">
            <a:avLst/>
          </a:prstGeom>
          <a:noFill/>
          <a:ln>
            <a:noFill/>
          </a:ln>
        </p:spPr>
        <p:txBody>
          <a:bodyPr anchorCtr="0" anchor="t" bIns="91425" lIns="91425" rIns="91425" tIns="91425"/>
          <a:lstStyle>
            <a:lvl1pPr indent="0" lvl="0" marL="0" rtl="0">
              <a:spcBef>
                <a:spcPts val="0"/>
              </a:spcBef>
              <a:buFont typeface="Calibri"/>
              <a:buNone/>
              <a:defRPr/>
            </a:lvl1pPr>
            <a:lvl2pPr indent="0" lvl="1" marL="457200" rtl="0">
              <a:spcBef>
                <a:spcPts val="0"/>
              </a:spcBef>
              <a:buFont typeface="Calibri"/>
              <a:buNone/>
              <a:defRPr/>
            </a:lvl2pPr>
            <a:lvl3pPr indent="0" lvl="2" marL="914400" rtl="0">
              <a:spcBef>
                <a:spcPts val="0"/>
              </a:spcBef>
              <a:buFont typeface="Calibri"/>
              <a:buNone/>
              <a:defRPr/>
            </a:lvl3pPr>
            <a:lvl4pPr indent="0" lvl="3" marL="1371600" rtl="0">
              <a:spcBef>
                <a:spcPts val="0"/>
              </a:spcBef>
              <a:buFont typeface="Calibri"/>
              <a:buNone/>
              <a:defRPr/>
            </a:lvl4pPr>
            <a:lvl5pPr indent="0" lvl="4" marL="1828800" rtl="0">
              <a:spcBef>
                <a:spcPts val="0"/>
              </a:spcBef>
              <a:buFont typeface="Calibri"/>
              <a:buNone/>
              <a:defRPr/>
            </a:lvl5pPr>
            <a:lvl6pPr indent="0" lvl="5" marL="2286000" rtl="0">
              <a:spcBef>
                <a:spcPts val="0"/>
              </a:spcBef>
              <a:buFont typeface="Calibri"/>
              <a:buNone/>
              <a:defRPr/>
            </a:lvl6pPr>
            <a:lvl7pPr indent="0" lvl="6" marL="2743200" rtl="0">
              <a:spcBef>
                <a:spcPts val="0"/>
              </a:spcBef>
              <a:buFont typeface="Calibri"/>
              <a:buNone/>
              <a:defRPr/>
            </a:lvl7pPr>
            <a:lvl8pPr indent="0" lvl="7" marL="3200400" rtl="0">
              <a:spcBef>
                <a:spcPts val="0"/>
              </a:spcBef>
              <a:buFont typeface="Calibri"/>
              <a:buNone/>
              <a:defRPr/>
            </a:lvl8pPr>
            <a:lvl9pPr indent="0" lvl="8" marL="3657600" rtl="0">
              <a:spcBef>
                <a:spcPts val="0"/>
              </a:spcBef>
              <a:buFont typeface="Calibri"/>
              <a:buNone/>
              <a:defRPr/>
            </a:lvl9pPr>
          </a:lstStyle>
          <a:p/>
        </p:txBody>
      </p:sp>
      <p:sp>
        <p:nvSpPr>
          <p:cNvPr id="65" name="Shape 65"/>
          <p:cNvSpPr txBox="1"/>
          <p:nvPr>
            <p:ph idx="10" type="dt"/>
          </p:nvPr>
        </p:nvSpPr>
        <p:spPr>
          <a:xfrm>
            <a:off x="457200" y="6356351"/>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66" name="Shape 66"/>
          <p:cNvSpPr txBox="1"/>
          <p:nvPr>
            <p:ph idx="11" type="ftr"/>
          </p:nvPr>
        </p:nvSpPr>
        <p:spPr>
          <a:xfrm>
            <a:off x="3124200" y="6356351"/>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67" name="Shape 67"/>
          <p:cNvSpPr txBox="1"/>
          <p:nvPr>
            <p:ph idx="12" type="sldNum"/>
          </p:nvPr>
        </p:nvSpPr>
        <p:spPr>
          <a:xfrm>
            <a:off x="6553200" y="6356351"/>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7" name="Shape 7"/>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0" algn="l">
              <a:spcBef>
                <a:spcPts val="640"/>
              </a:spcBef>
              <a:buClr>
                <a:schemeClr val="dk1"/>
              </a:buClr>
              <a:buFont typeface="Arial"/>
              <a:buChar char="•"/>
              <a:defRPr/>
            </a:lvl1pPr>
            <a:lvl2pPr indent="-107950" lvl="1" marL="742950" marR="0" rtl="0" algn="l">
              <a:spcBef>
                <a:spcPts val="560"/>
              </a:spcBef>
              <a:buClr>
                <a:schemeClr val="dk1"/>
              </a:buClr>
              <a:buFont typeface="Arial"/>
              <a:buChar char="–"/>
              <a:defRPr/>
            </a:lvl2pPr>
            <a:lvl3pPr indent="-76200" lvl="2" marL="1143000" marR="0" rtl="0" algn="l">
              <a:spcBef>
                <a:spcPts val="480"/>
              </a:spcBef>
              <a:buClr>
                <a:schemeClr val="dk1"/>
              </a:buClr>
              <a:buFont typeface="Arial"/>
              <a:buChar char="•"/>
              <a:defRPr/>
            </a:lvl3pPr>
            <a:lvl4pPr indent="-101600" lvl="3" marL="1600200" marR="0" rtl="0" algn="l">
              <a:spcBef>
                <a:spcPts val="400"/>
              </a:spcBef>
              <a:buClr>
                <a:schemeClr val="dk1"/>
              </a:buClr>
              <a:buFont typeface="Arial"/>
              <a:buChar char="–"/>
              <a:defRPr/>
            </a:lvl4pPr>
            <a:lvl5pPr indent="-101600" lvl="4" marL="2057400" marR="0" rtl="0" algn="l">
              <a:spcBef>
                <a:spcPts val="400"/>
              </a:spcBef>
              <a:buClr>
                <a:schemeClr val="dk1"/>
              </a:buClr>
              <a:buFont typeface="Arial"/>
              <a:buChar char="»"/>
              <a:defRPr/>
            </a:lvl5pPr>
            <a:lvl6pPr indent="-101600" lvl="5" marL="2514600" marR="0" rtl="0" algn="l">
              <a:spcBef>
                <a:spcPts val="400"/>
              </a:spcBef>
              <a:buClr>
                <a:schemeClr val="dk1"/>
              </a:buClr>
              <a:buFont typeface="Arial"/>
              <a:buChar char="•"/>
              <a:defRPr/>
            </a:lvl6pPr>
            <a:lvl7pPr indent="-101600" lvl="6" marL="2971800" marR="0" rtl="0" algn="l">
              <a:spcBef>
                <a:spcPts val="400"/>
              </a:spcBef>
              <a:buClr>
                <a:schemeClr val="dk1"/>
              </a:buClr>
              <a:buFont typeface="Arial"/>
              <a:buChar char="•"/>
              <a:defRPr/>
            </a:lvl7pPr>
            <a:lvl8pPr indent="-101600" lvl="7" marL="3429000" marR="0" rtl="0" algn="l">
              <a:spcBef>
                <a:spcPts val="400"/>
              </a:spcBef>
              <a:buClr>
                <a:schemeClr val="dk1"/>
              </a:buClr>
              <a:buFont typeface="Arial"/>
              <a:buChar char="•"/>
              <a:defRPr/>
            </a:lvl8pPr>
            <a:lvl9pPr indent="-101600" lvl="8" marL="3886200" marR="0" rtl="0" algn="l">
              <a:spcBef>
                <a:spcPts val="400"/>
              </a:spcBef>
              <a:buClr>
                <a:schemeClr val="dk1"/>
              </a:buClr>
              <a:buFont typeface="Arial"/>
              <a:buChar char="•"/>
              <a:defRPr/>
            </a:lvl9pPr>
          </a:lstStyle>
          <a:p/>
        </p:txBody>
      </p:sp>
      <p:sp>
        <p:nvSpPr>
          <p:cNvPr id="8" name="Shape 8"/>
          <p:cNvSpPr txBox="1"/>
          <p:nvPr>
            <p:ph idx="10" type="dt"/>
          </p:nvPr>
        </p:nvSpPr>
        <p:spPr>
          <a:xfrm>
            <a:off x="457200" y="6356351"/>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9" name="Shape 9"/>
          <p:cNvSpPr txBox="1"/>
          <p:nvPr>
            <p:ph idx="11" type="ftr"/>
          </p:nvPr>
        </p:nvSpPr>
        <p:spPr>
          <a:xfrm>
            <a:off x="3124200" y="6356351"/>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0" name="Shape 10"/>
          <p:cNvSpPr txBox="1"/>
          <p:nvPr>
            <p:ph idx="12" type="sldNum"/>
          </p:nvPr>
        </p:nvSpPr>
        <p:spPr>
          <a:xfrm>
            <a:off x="6553200" y="6356351"/>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cxnSp>
        <p:nvCxnSpPr>
          <p:cNvPr id="84" name="Shape 84"/>
          <p:cNvCxnSpPr/>
          <p:nvPr/>
        </p:nvCxnSpPr>
        <p:spPr>
          <a:xfrm rot="-5400000">
            <a:off x="-381002" y="3429000"/>
            <a:ext cx="6858000" cy="2"/>
          </a:xfrm>
          <a:prstGeom prst="straightConnector1">
            <a:avLst/>
          </a:prstGeom>
          <a:noFill/>
          <a:ln cap="flat" cmpd="sng" w="9525">
            <a:solidFill>
              <a:srgbClr val="D8D8D8"/>
            </a:solidFill>
            <a:prstDash val="solid"/>
            <a:round/>
            <a:headEnd len="med" w="med" type="none"/>
            <a:tailEnd len="med" w="med" type="none"/>
          </a:ln>
        </p:spPr>
      </p:cxnSp>
      <p:cxnSp>
        <p:nvCxnSpPr>
          <p:cNvPr id="85" name="Shape 85"/>
          <p:cNvCxnSpPr/>
          <p:nvPr/>
        </p:nvCxnSpPr>
        <p:spPr>
          <a:xfrm rot="-5400000">
            <a:off x="2667001" y="3428999"/>
            <a:ext cx="6858000" cy="2"/>
          </a:xfrm>
          <a:prstGeom prst="straightConnector1">
            <a:avLst/>
          </a:prstGeom>
          <a:noFill/>
          <a:ln cap="flat" cmpd="sng" w="9525">
            <a:solidFill>
              <a:srgbClr val="D8D8D8"/>
            </a:solidFill>
            <a:prstDash val="solid"/>
            <a:round/>
            <a:headEnd len="med" w="med" type="none"/>
            <a:tailEnd len="med" w="med" type="none"/>
          </a:ln>
        </p:spPr>
      </p:cxnSp>
      <p:sp>
        <p:nvSpPr>
          <p:cNvPr id="86" name="Shape 86"/>
          <p:cNvSpPr/>
          <p:nvPr/>
        </p:nvSpPr>
        <p:spPr>
          <a:xfrm>
            <a:off x="685800" y="76200"/>
            <a:ext cx="1676400" cy="587100"/>
          </a:xfrm>
          <a:prstGeom prst="roundRect">
            <a:avLst>
              <a:gd fmla="val 16667" name="adj"/>
            </a:avLst>
          </a:prstGeom>
          <a:noFill/>
          <a:ln cap="flat" cmpd="sng" w="38100">
            <a:solidFill>
              <a:schemeClr val="dk1"/>
            </a:solidFill>
            <a:prstDash val="dot"/>
            <a:round/>
            <a:headEnd len="med" w="med" type="none"/>
            <a:tailEnd len="med" w="med" type="none"/>
          </a:ln>
        </p:spPr>
        <p:txBody>
          <a:bodyPr anchorCtr="0" anchor="t" bIns="45700" lIns="91425" rIns="91425" tIns="45700">
            <a:noAutofit/>
          </a:bodyPr>
          <a:lstStyle/>
          <a:p>
            <a:pPr indent="0" lvl="0" marL="0" marR="0" rtl="0" algn="ctr">
              <a:spcBef>
                <a:spcPts val="0"/>
              </a:spcBef>
              <a:buNone/>
            </a:pPr>
            <a:r>
              <a:rPr lang="en-US">
                <a:solidFill>
                  <a:schemeClr val="dk1"/>
                </a:solidFill>
              </a:rPr>
              <a:t>El Tiempo y La Historia</a:t>
            </a:r>
          </a:p>
        </p:txBody>
      </p:sp>
      <p:sp>
        <p:nvSpPr>
          <p:cNvPr descr="Text Box: Memories to last a life time How often have you said out loud, “I would love to see the Eiffel Tower someday…” or “My dream in life is to see the pyramids!” Now you can stop talking about it and do it! You can see the places in the world where legends were born. See the places you’ve only dreamed about or have seen in pictures. We make it easy to make your travel dreams come true, with expert planning and the best resources in the world, so that you can travel worry-free and have the adventure of a life time! We have several packages to accommodate almost any need, or you can let us create a custom travel package for you. " id="87" name="Shape 87"/>
          <p:cNvSpPr txBox="1"/>
          <p:nvPr/>
        </p:nvSpPr>
        <p:spPr>
          <a:xfrm>
            <a:off x="228600" y="750925"/>
            <a:ext cx="2674800" cy="59208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Font typeface="Arial"/>
              <a:buNone/>
            </a:pPr>
            <a:r>
              <a:t/>
            </a:r>
            <a:endParaRPr>
              <a:solidFill>
                <a:schemeClr val="dk1"/>
              </a:solidFill>
            </a:endParaRPr>
          </a:p>
          <a:p>
            <a:pPr indent="0" lvl="0" marL="0" marR="0" rtl="0" algn="l">
              <a:lnSpc>
                <a:spcPct val="100000"/>
              </a:lnSpc>
              <a:spcBef>
                <a:spcPts val="0"/>
              </a:spcBef>
              <a:spcAft>
                <a:spcPts val="0"/>
              </a:spcAft>
              <a:buClr>
                <a:schemeClr val="dk1"/>
              </a:buClr>
              <a:buSzPct val="25000"/>
              <a:buFont typeface="Arial"/>
              <a:buNone/>
            </a:pPr>
            <a:r>
              <a:rPr b="0" i="0" lang="en-US" sz="1400" u="none" cap="none" strike="noStrike">
                <a:solidFill>
                  <a:schemeClr val="dk1"/>
                </a:solidFill>
                <a:latin typeface="Arial"/>
                <a:ea typeface="Arial"/>
                <a:cs typeface="Arial"/>
                <a:sym typeface="Arial"/>
              </a:rPr>
              <a:t>Explain the </a:t>
            </a:r>
            <a:r>
              <a:rPr lang="en-US">
                <a:solidFill>
                  <a:schemeClr val="dk1"/>
                </a:solidFill>
              </a:rPr>
              <a:t>weather and geography </a:t>
            </a:r>
            <a:r>
              <a:rPr b="0" i="0" lang="en-US" sz="1400" u="none" cap="none" strike="noStrike">
                <a:solidFill>
                  <a:schemeClr val="dk1"/>
                </a:solidFill>
                <a:latin typeface="Arial"/>
                <a:ea typeface="Arial"/>
                <a:cs typeface="Arial"/>
                <a:sym typeface="Arial"/>
              </a:rPr>
              <a:t> of your </a:t>
            </a:r>
            <a:r>
              <a:rPr lang="en-US">
                <a:solidFill>
                  <a:schemeClr val="dk1"/>
                </a:solidFill>
              </a:rPr>
              <a:t>country</a:t>
            </a:r>
            <a:r>
              <a:rPr b="0" i="0" lang="en-US" sz="1400" u="none" cap="none" strike="noStrike">
                <a:solidFill>
                  <a:schemeClr val="dk1"/>
                </a:solidFill>
                <a:latin typeface="Arial"/>
                <a:ea typeface="Arial"/>
                <a:cs typeface="Arial"/>
                <a:sym typeface="Arial"/>
              </a:rPr>
              <a:t>. </a:t>
            </a:r>
          </a:p>
          <a:p>
            <a:pPr indent="0" lvl="0" marL="0" marR="0" rtl="0" algn="l">
              <a:lnSpc>
                <a:spcPct val="100000"/>
              </a:lnSpc>
              <a:spcBef>
                <a:spcPts val="0"/>
              </a:spcBef>
              <a:spcAft>
                <a:spcPts val="0"/>
              </a:spcAft>
              <a:buClr>
                <a:schemeClr val="dk1"/>
              </a:buClr>
              <a:buFont typeface="Arial"/>
              <a:buNone/>
            </a:pPr>
            <a:r>
              <a:t/>
            </a:r>
            <a:endParaRPr>
              <a:solidFill>
                <a:schemeClr val="dk1"/>
              </a:solidFill>
            </a:endParaRPr>
          </a:p>
          <a:p>
            <a:pPr indent="0" lvl="0" marL="0" marR="0" rtl="0" algn="l">
              <a:lnSpc>
                <a:spcPct val="100000"/>
              </a:lnSpc>
              <a:spcBef>
                <a:spcPts val="1000"/>
              </a:spcBef>
              <a:spcAft>
                <a:spcPts val="0"/>
              </a:spcAft>
              <a:buClr>
                <a:schemeClr val="dk1"/>
              </a:buClr>
              <a:buFont typeface="Calibri"/>
              <a:buNone/>
            </a:pPr>
            <a:r>
              <a:t/>
            </a:r>
            <a:endParaRPr>
              <a:solidFill>
                <a:schemeClr val="dk1"/>
              </a:solidFill>
            </a:endParaRPr>
          </a:p>
          <a:p>
            <a:pPr indent="0" lvl="0" marL="0" marR="0" rtl="0" algn="l">
              <a:lnSpc>
                <a:spcPct val="100000"/>
              </a:lnSpc>
              <a:spcBef>
                <a:spcPts val="1000"/>
              </a:spcBef>
              <a:spcAft>
                <a:spcPts val="0"/>
              </a:spcAft>
              <a:buClr>
                <a:schemeClr val="dk1"/>
              </a:buClr>
              <a:buFont typeface="Calibri"/>
              <a:buNone/>
            </a:pPr>
            <a:r>
              <a:t/>
            </a:r>
            <a:endParaRPr>
              <a:solidFill>
                <a:schemeClr val="dk1"/>
              </a:solidFill>
            </a:endParaRPr>
          </a:p>
          <a:p>
            <a:pPr indent="0" lvl="0" marL="0" marR="0" rtl="0" algn="l">
              <a:lnSpc>
                <a:spcPct val="100000"/>
              </a:lnSpc>
              <a:spcBef>
                <a:spcPts val="1000"/>
              </a:spcBef>
              <a:spcAft>
                <a:spcPts val="0"/>
              </a:spcAft>
              <a:buClr>
                <a:schemeClr val="dk1"/>
              </a:buClr>
              <a:buSzPct val="25000"/>
              <a:buFont typeface="Arial"/>
              <a:buNone/>
            </a:pPr>
            <a:r>
              <a:rPr b="0" i="0" lang="en-US" sz="1400" u="none" cap="none" strike="noStrike">
                <a:solidFill>
                  <a:schemeClr val="dk1"/>
                </a:solidFill>
                <a:latin typeface="Arial"/>
                <a:ea typeface="Arial"/>
                <a:cs typeface="Arial"/>
                <a:sym typeface="Arial"/>
              </a:rPr>
              <a:t>W</a:t>
            </a:r>
            <a:r>
              <a:rPr lang="en-US">
                <a:solidFill>
                  <a:schemeClr val="dk1"/>
                </a:solidFill>
              </a:rPr>
              <a:t>hat happened in history to make your place important to study and visti.</a:t>
            </a:r>
          </a:p>
          <a:p>
            <a:pPr indent="0" lvl="0" marL="0" marR="0" rtl="0" algn="l">
              <a:lnSpc>
                <a:spcPct val="100000"/>
              </a:lnSpc>
              <a:spcBef>
                <a:spcPts val="1000"/>
              </a:spcBef>
              <a:spcAft>
                <a:spcPts val="0"/>
              </a:spcAft>
              <a:buClr>
                <a:schemeClr val="dk1"/>
              </a:buClr>
              <a:buFont typeface="Arial"/>
              <a:buNone/>
            </a:pPr>
            <a:r>
              <a:t/>
            </a:r>
            <a:endParaRPr>
              <a:solidFill>
                <a:schemeClr val="dk1"/>
              </a:solidFill>
            </a:endParaRPr>
          </a:p>
          <a:p>
            <a:pPr indent="0" lvl="0" marL="0" marR="0" rtl="0" algn="l">
              <a:lnSpc>
                <a:spcPct val="100000"/>
              </a:lnSpc>
              <a:spcBef>
                <a:spcPts val="1000"/>
              </a:spcBef>
              <a:spcAft>
                <a:spcPts val="0"/>
              </a:spcAft>
              <a:buClr>
                <a:schemeClr val="dk1"/>
              </a:buClr>
              <a:buFont typeface="Arial"/>
              <a:buNone/>
            </a:pPr>
            <a:r>
              <a:t/>
            </a:r>
            <a:endParaRPr>
              <a:solidFill>
                <a:schemeClr val="dk1"/>
              </a:solidFill>
            </a:endParaRPr>
          </a:p>
          <a:p>
            <a:pPr indent="0" lvl="0" marL="0" marR="0" rtl="0" algn="l">
              <a:lnSpc>
                <a:spcPct val="100000"/>
              </a:lnSpc>
              <a:spcBef>
                <a:spcPts val="1000"/>
              </a:spcBef>
              <a:spcAft>
                <a:spcPts val="0"/>
              </a:spcAft>
              <a:buClr>
                <a:schemeClr val="dk1"/>
              </a:buClr>
              <a:buFont typeface="Arial"/>
              <a:buNone/>
            </a:pPr>
            <a:r>
              <a:t/>
            </a:r>
            <a:endParaRPr>
              <a:solidFill>
                <a:schemeClr val="dk1"/>
              </a:solidFill>
            </a:endParaRPr>
          </a:p>
          <a:p>
            <a:pPr indent="0" lvl="0" marL="0" marR="0" rtl="0" algn="l">
              <a:lnSpc>
                <a:spcPct val="100000"/>
              </a:lnSpc>
              <a:spcBef>
                <a:spcPts val="1000"/>
              </a:spcBef>
              <a:spcAft>
                <a:spcPts val="0"/>
              </a:spcAft>
              <a:buClr>
                <a:schemeClr val="dk1"/>
              </a:buClr>
              <a:buFont typeface="Arial"/>
              <a:buNone/>
            </a:pPr>
            <a:r>
              <a:t/>
            </a:r>
            <a:endParaRPr>
              <a:solidFill>
                <a:schemeClr val="dk1"/>
              </a:solidFill>
            </a:endParaRPr>
          </a:p>
          <a:p>
            <a:pPr lvl="0" rtl="0">
              <a:spcBef>
                <a:spcPts val="1000"/>
              </a:spcBef>
              <a:buClr>
                <a:schemeClr val="dk1"/>
              </a:buClr>
              <a:buFont typeface="Arial"/>
              <a:buNone/>
            </a:pPr>
            <a:r>
              <a:rPr lang="en-US">
                <a:solidFill>
                  <a:schemeClr val="dk1"/>
                </a:solidFill>
              </a:rPr>
              <a:t>Weather Forecast for the </a:t>
            </a:r>
            <a:r>
              <a:rPr b="0" i="0" lang="en-US" sz="1400" u="none" cap="none" strike="noStrike">
                <a:solidFill>
                  <a:schemeClr val="dk1"/>
                </a:solidFill>
                <a:latin typeface="Arial"/>
                <a:ea typeface="Arial"/>
                <a:cs typeface="Arial"/>
                <a:sym typeface="Arial"/>
              </a:rPr>
              <a:t> Week you will be there</a:t>
            </a:r>
          </a:p>
        </p:txBody>
      </p:sp>
      <p:sp>
        <p:nvSpPr>
          <p:cNvPr descr="Text Box: Memories to last a life time How often have you said out loud, “I would love to see the Eiffel Tower someday…” or “My dream in life is to see the pyramids!” Now you can stop talking about it and do it! You can see the places in the world where legends were born. See the places you’ve only dreamed about or have seen in pictures. We make it easy to make your travel dreams come true, with expert planning and the best resources in the world, so that you can travel worry-free and have the adventure of a life time! We have several packages to accommodate almost any need, or you can let us create a custom travel package for you. " id="88" name="Shape 88"/>
          <p:cNvSpPr txBox="1"/>
          <p:nvPr/>
        </p:nvSpPr>
        <p:spPr>
          <a:xfrm>
            <a:off x="3234525" y="1936100"/>
            <a:ext cx="2674800" cy="47355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lang="en-US" sz="1200">
                <a:solidFill>
                  <a:schemeClr val="dk1"/>
                </a:solidFill>
              </a:rPr>
              <a:t>Give a day by day itinerary. Make a list of suggested clothing items for each day of this trip.  </a:t>
            </a:r>
          </a:p>
          <a:p>
            <a:pPr indent="0" lvl="0" marL="0" marR="0" rtl="0" algn="l">
              <a:lnSpc>
                <a:spcPct val="100000"/>
              </a:lnSpc>
              <a:spcBef>
                <a:spcPts val="0"/>
              </a:spcBef>
              <a:spcAft>
                <a:spcPts val="0"/>
              </a:spcAft>
              <a:buClr>
                <a:schemeClr val="dk1"/>
              </a:buClr>
              <a:buSzPct val="25000"/>
              <a:buFont typeface="Arial"/>
              <a:buNone/>
            </a:pPr>
            <a:r>
              <a:rPr lang="en-US" sz="1200">
                <a:solidFill>
                  <a:schemeClr val="dk1"/>
                </a:solidFill>
              </a:rPr>
              <a:t>For example:</a:t>
            </a:r>
          </a:p>
          <a:p>
            <a:pPr indent="0" lvl="0" marL="0" marR="0" rtl="0" algn="l">
              <a:lnSpc>
                <a:spcPct val="100000"/>
              </a:lnSpc>
              <a:spcBef>
                <a:spcPts val="0"/>
              </a:spcBef>
              <a:spcAft>
                <a:spcPts val="0"/>
              </a:spcAft>
              <a:buClr>
                <a:schemeClr val="dk1"/>
              </a:buClr>
              <a:buSzPct val="25000"/>
              <a:buFont typeface="Arial"/>
              <a:buNone/>
            </a:pPr>
            <a:r>
              <a:rPr lang="en-US" sz="1200">
                <a:solidFill>
                  <a:schemeClr val="dk1"/>
                </a:solidFill>
              </a:rPr>
              <a:t>Monday- beach-bathing suit</a:t>
            </a:r>
          </a:p>
        </p:txBody>
      </p:sp>
      <p:sp>
        <p:nvSpPr>
          <p:cNvPr id="89" name="Shape 89"/>
          <p:cNvSpPr/>
          <p:nvPr/>
        </p:nvSpPr>
        <p:spPr>
          <a:xfrm>
            <a:off x="3429000" y="5402325"/>
            <a:ext cx="2286000" cy="871200"/>
          </a:xfrm>
          <a:prstGeom prst="roundRect">
            <a:avLst>
              <a:gd fmla="val 16667" name="adj"/>
            </a:avLst>
          </a:prstGeom>
          <a:noFill/>
          <a:ln cap="flat" cmpd="sng" w="38100">
            <a:solidFill>
              <a:schemeClr val="dk1"/>
            </a:solidFill>
            <a:prstDash val="dot"/>
            <a:round/>
            <a:headEnd len="med" w="med" type="none"/>
            <a:tailEnd len="med" w="med" type="none"/>
          </a:ln>
        </p:spPr>
        <p:txBody>
          <a:bodyPr anchorCtr="0" anchor="t" bIns="45700" lIns="91425" rIns="91425" tIns="45700">
            <a:noAutofit/>
          </a:bodyPr>
          <a:lstStyle/>
          <a:p>
            <a:pPr indent="0" lvl="0" marL="0" marR="0" rtl="0" algn="ctr">
              <a:spcBef>
                <a:spcPts val="0"/>
              </a:spcBef>
              <a:buSzPct val="25000"/>
              <a:buNone/>
            </a:pPr>
            <a:r>
              <a:rPr b="0" i="0" lang="en-US" sz="2400" u="none" cap="none" strike="noStrike">
                <a:solidFill>
                  <a:schemeClr val="dk1"/>
                </a:solidFill>
                <a:latin typeface="Arial"/>
                <a:ea typeface="Arial"/>
                <a:cs typeface="Arial"/>
                <a:sym typeface="Arial"/>
              </a:rPr>
              <a:t>Write a title here</a:t>
            </a:r>
          </a:p>
        </p:txBody>
      </p:sp>
      <p:sp>
        <p:nvSpPr>
          <p:cNvPr id="90" name="Shape 90"/>
          <p:cNvSpPr/>
          <p:nvPr/>
        </p:nvSpPr>
        <p:spPr>
          <a:xfrm>
            <a:off x="6400800" y="152400"/>
            <a:ext cx="2362200" cy="510777"/>
          </a:xfrm>
          <a:prstGeom prst="roundRect">
            <a:avLst>
              <a:gd fmla="val 16667" name="adj"/>
            </a:avLst>
          </a:prstGeom>
          <a:noFill/>
          <a:ln cap="flat" cmpd="sng" w="38100">
            <a:solidFill>
              <a:schemeClr val="dk1"/>
            </a:solidFill>
            <a:prstDash val="dot"/>
            <a:round/>
            <a:headEnd len="med" w="med" type="none"/>
            <a:tailEnd len="med" w="med" type="none"/>
          </a:ln>
        </p:spPr>
        <p:txBody>
          <a:bodyPr anchorCtr="0" anchor="t" bIns="45700" lIns="91425" rIns="91425" tIns="45700">
            <a:noAutofit/>
          </a:bodyPr>
          <a:lstStyle/>
          <a:p>
            <a:pPr indent="0" lvl="0" marL="0" marR="0" rtl="0" algn="ctr">
              <a:spcBef>
                <a:spcPts val="0"/>
              </a:spcBef>
              <a:buSzPct val="25000"/>
              <a:buNone/>
            </a:pPr>
            <a:r>
              <a:rPr b="0" i="0" lang="en-US" sz="2400" u="none" cap="none" strike="noStrike">
                <a:solidFill>
                  <a:schemeClr val="dk1"/>
                </a:solidFill>
                <a:latin typeface="Arial"/>
                <a:ea typeface="Arial"/>
                <a:cs typeface="Arial"/>
                <a:sym typeface="Arial"/>
              </a:rPr>
              <a:t>Write a title here</a:t>
            </a:r>
          </a:p>
        </p:txBody>
      </p:sp>
      <p:sp>
        <p:nvSpPr>
          <p:cNvPr descr="Text Box: Memories to last a life time How often have you said out loud, “I would love to see the Eiffel Tower someday…” or “My dream in life is to see the pyramids!” Now you can stop talking about it and do it! You can see the places in the world where legends were born. See the places you’ve only dreamed about or have seen in pictures. We make it easy to make your travel dreams come true, with expert planning and the best resources in the world, so that you can travel worry-free and have the adventure of a life time! We have several packages to accommodate almost any need, or you can let us create a custom travel package for you. " id="91" name="Shape 91"/>
          <p:cNvSpPr txBox="1"/>
          <p:nvPr/>
        </p:nvSpPr>
        <p:spPr>
          <a:xfrm>
            <a:off x="6244430" y="167640"/>
            <a:ext cx="2674937" cy="6259512"/>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Font typeface="Calibri"/>
              <a:buNone/>
            </a:pPr>
            <a:r>
              <a:t/>
            </a:r>
            <a:endParaRPr b="0" i="0" sz="1600" u="none" cap="none" strike="noStrike">
              <a:solidFill>
                <a:schemeClr val="dk1"/>
              </a:solidFill>
              <a:latin typeface="Arial"/>
              <a:ea typeface="Arial"/>
              <a:cs typeface="Arial"/>
              <a:sym typeface="Arial"/>
            </a:endParaRPr>
          </a:p>
          <a:p>
            <a:pPr indent="0" lvl="0" marL="0" marR="0" rtl="0" algn="l">
              <a:lnSpc>
                <a:spcPct val="100000"/>
              </a:lnSpc>
              <a:spcBef>
                <a:spcPts val="1000"/>
              </a:spcBef>
              <a:spcAft>
                <a:spcPts val="0"/>
              </a:spcAft>
              <a:buClr>
                <a:schemeClr val="dk1"/>
              </a:buClr>
              <a:buFont typeface="Calibri"/>
              <a:buNone/>
            </a:pPr>
            <a:r>
              <a:t/>
            </a:r>
            <a:endParaRPr b="0" i="0" sz="1600" u="none" cap="none" strike="noStrike">
              <a:solidFill>
                <a:schemeClr val="dk1"/>
              </a:solidFill>
              <a:latin typeface="Arial"/>
              <a:ea typeface="Arial"/>
              <a:cs typeface="Arial"/>
              <a:sym typeface="Arial"/>
            </a:endParaRPr>
          </a:p>
          <a:p>
            <a:pPr indent="0" lvl="0" marL="0" marR="0" rtl="0" algn="l">
              <a:lnSpc>
                <a:spcPct val="100000"/>
              </a:lnSpc>
              <a:spcBef>
                <a:spcPts val="1000"/>
              </a:spcBef>
              <a:spcAft>
                <a:spcPts val="0"/>
              </a:spcAft>
              <a:buClr>
                <a:schemeClr val="dk1"/>
              </a:buClr>
              <a:buFont typeface="Calibri"/>
              <a:buNone/>
            </a:pPr>
            <a:r>
              <a:t/>
            </a:r>
            <a:endParaRPr b="0" i="0" sz="1600" u="none" cap="none" strike="noStrike">
              <a:solidFill>
                <a:schemeClr val="dk1"/>
              </a:solidFill>
              <a:latin typeface="Arial"/>
              <a:ea typeface="Arial"/>
              <a:cs typeface="Arial"/>
              <a:sym typeface="Arial"/>
            </a:endParaRPr>
          </a:p>
          <a:p>
            <a:pPr indent="0" lvl="0" marL="0" marR="0" rtl="0" algn="l">
              <a:lnSpc>
                <a:spcPct val="100000"/>
              </a:lnSpc>
              <a:spcBef>
                <a:spcPts val="1000"/>
              </a:spcBef>
              <a:spcAft>
                <a:spcPts val="0"/>
              </a:spcAft>
              <a:buClr>
                <a:schemeClr val="dk1"/>
              </a:buClr>
              <a:buSzPct val="25000"/>
              <a:buFont typeface="Arial"/>
              <a:buNone/>
            </a:pPr>
            <a:r>
              <a:rPr b="0" i="0" lang="en-US" sz="1600" u="none" cap="none" strike="noStrike">
                <a:solidFill>
                  <a:schemeClr val="dk1"/>
                </a:solidFill>
                <a:latin typeface="Arial"/>
                <a:ea typeface="Arial"/>
                <a:cs typeface="Arial"/>
                <a:sym typeface="Arial"/>
              </a:rPr>
              <a:t>Possibilities for this Section:</a:t>
            </a:r>
          </a:p>
          <a:p>
            <a:pPr indent="-285750" lvl="0" marL="285750" marR="0" rtl="0" algn="l">
              <a:lnSpc>
                <a:spcPct val="100000"/>
              </a:lnSpc>
              <a:spcBef>
                <a:spcPts val="1000"/>
              </a:spcBef>
              <a:spcAft>
                <a:spcPts val="0"/>
              </a:spcAft>
              <a:buClr>
                <a:schemeClr val="dk1"/>
              </a:buClr>
              <a:buSzPct val="100000"/>
              <a:buFont typeface="Arial"/>
              <a:buChar char="•"/>
            </a:pPr>
            <a:r>
              <a:rPr b="0" i="0" lang="en-US" sz="1600" u="none" cap="none" strike="noStrike">
                <a:solidFill>
                  <a:schemeClr val="dk1"/>
                </a:solidFill>
                <a:latin typeface="Arial"/>
                <a:ea typeface="Arial"/>
                <a:cs typeface="Arial"/>
                <a:sym typeface="Arial"/>
              </a:rPr>
              <a:t>Other places to visit that are close by</a:t>
            </a:r>
          </a:p>
          <a:p>
            <a:pPr indent="-285750" lvl="0" marL="285750" marR="0" rtl="0" algn="l">
              <a:lnSpc>
                <a:spcPct val="100000"/>
              </a:lnSpc>
              <a:spcBef>
                <a:spcPts val="1000"/>
              </a:spcBef>
              <a:spcAft>
                <a:spcPts val="0"/>
              </a:spcAft>
              <a:buClr>
                <a:schemeClr val="dk1"/>
              </a:buClr>
              <a:buSzPct val="100000"/>
              <a:buFont typeface="Arial"/>
              <a:buChar char="•"/>
            </a:pPr>
            <a:r>
              <a:rPr b="0" i="0" lang="en-US" sz="1600" u="none" cap="none" strike="noStrike">
                <a:solidFill>
                  <a:schemeClr val="dk1"/>
                </a:solidFill>
                <a:latin typeface="Arial"/>
                <a:ea typeface="Arial"/>
                <a:cs typeface="Arial"/>
                <a:sym typeface="Arial"/>
              </a:rPr>
              <a:t>Things a reader NEEDS to know about in order to understand your </a:t>
            </a:r>
            <a:r>
              <a:rPr lang="en-US" sz="1600">
                <a:solidFill>
                  <a:schemeClr val="dk1"/>
                </a:solidFill>
              </a:rPr>
              <a:t>country better</a:t>
            </a:r>
          </a:p>
          <a:p>
            <a:pPr indent="-285750" lvl="0" marL="285750" marR="0" rtl="0" algn="l">
              <a:lnSpc>
                <a:spcPct val="100000"/>
              </a:lnSpc>
              <a:spcBef>
                <a:spcPts val="1000"/>
              </a:spcBef>
              <a:spcAft>
                <a:spcPts val="1000"/>
              </a:spcAft>
              <a:buClr>
                <a:schemeClr val="dk1"/>
              </a:buClr>
              <a:buSzPct val="100000"/>
              <a:buFont typeface="Arial"/>
              <a:buChar char="•"/>
            </a:pPr>
            <a:r>
              <a:rPr b="0" i="0" lang="en-US" sz="1600" u="none" cap="none" strike="noStrike">
                <a:solidFill>
                  <a:schemeClr val="dk1"/>
                </a:solidFill>
                <a:latin typeface="Arial"/>
                <a:ea typeface="Arial"/>
                <a:cs typeface="Arial"/>
                <a:sym typeface="Arial"/>
              </a:rPr>
              <a:t>INTERESTING INFO sections </a:t>
            </a:r>
          </a:p>
        </p:txBody>
      </p:sp>
      <p:sp>
        <p:nvSpPr>
          <p:cNvPr id="92" name="Shape 92"/>
          <p:cNvSpPr/>
          <p:nvPr/>
        </p:nvSpPr>
        <p:spPr>
          <a:xfrm>
            <a:off x="3382175" y="361725"/>
            <a:ext cx="2362200" cy="1296299"/>
          </a:xfrm>
          <a:prstGeom prst="rect">
            <a:avLst/>
          </a:prstGeom>
          <a:solidFill>
            <a:schemeClr val="lt2"/>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algn="ctr">
              <a:spcBef>
                <a:spcPts val="0"/>
              </a:spcBef>
              <a:buNone/>
            </a:pPr>
            <a:r>
              <a:rPr lang="en-US"/>
              <a:t>Include Images </a:t>
            </a:r>
          </a:p>
        </p:txBody>
      </p:sp>
      <p:sp>
        <p:nvSpPr>
          <p:cNvPr id="93" name="Shape 93"/>
          <p:cNvSpPr txBox="1"/>
          <p:nvPr/>
        </p:nvSpPr>
        <p:spPr>
          <a:xfrm>
            <a:off x="-3564175" y="2894800"/>
            <a:ext cx="3204300" cy="1939800"/>
          </a:xfrm>
          <a:prstGeom prst="rect">
            <a:avLst/>
          </a:prstGeom>
          <a:solidFill>
            <a:srgbClr val="FFFF00"/>
          </a:solidFill>
          <a:ln>
            <a:noFill/>
          </a:ln>
        </p:spPr>
        <p:txBody>
          <a:bodyPr anchorCtr="0" anchor="t" bIns="91425" lIns="91425" rIns="91425" tIns="91425">
            <a:noAutofit/>
          </a:bodyPr>
          <a:lstStyle/>
          <a:p>
            <a:pPr lvl="0">
              <a:spcBef>
                <a:spcPts val="0"/>
              </a:spcBef>
              <a:buNone/>
            </a:pPr>
            <a:r>
              <a:rPr lang="en-US"/>
              <a:t>Teachers, you must go to FILE→ MAKE A COPY TO BE ABLE TO EDIT THIS RESOURCE FOR YOUR STUDENTS. Many school email filters block me from SHARING this resource with student emails. PLEASE contact me if you are having trouble accessing this document.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cxnSp>
        <p:nvCxnSpPr>
          <p:cNvPr id="98" name="Shape 98"/>
          <p:cNvCxnSpPr/>
          <p:nvPr/>
        </p:nvCxnSpPr>
        <p:spPr>
          <a:xfrm rot="-5400000">
            <a:off x="-381002" y="3429000"/>
            <a:ext cx="6858000" cy="2"/>
          </a:xfrm>
          <a:prstGeom prst="straightConnector1">
            <a:avLst/>
          </a:prstGeom>
          <a:noFill/>
          <a:ln cap="flat" cmpd="sng" w="9525">
            <a:solidFill>
              <a:srgbClr val="D8D8D8"/>
            </a:solidFill>
            <a:prstDash val="solid"/>
            <a:round/>
            <a:headEnd len="med" w="med" type="none"/>
            <a:tailEnd len="med" w="med" type="none"/>
          </a:ln>
        </p:spPr>
      </p:cxnSp>
      <p:cxnSp>
        <p:nvCxnSpPr>
          <p:cNvPr id="99" name="Shape 99"/>
          <p:cNvCxnSpPr/>
          <p:nvPr/>
        </p:nvCxnSpPr>
        <p:spPr>
          <a:xfrm rot="-5400000">
            <a:off x="2666999" y="3429000"/>
            <a:ext cx="6858000" cy="0"/>
          </a:xfrm>
          <a:prstGeom prst="straightConnector1">
            <a:avLst/>
          </a:prstGeom>
          <a:noFill/>
          <a:ln cap="flat" cmpd="sng" w="9525">
            <a:solidFill>
              <a:srgbClr val="D8D8D8"/>
            </a:solidFill>
            <a:prstDash val="solid"/>
            <a:round/>
            <a:headEnd len="med" w="med" type="none"/>
            <a:tailEnd len="med" w="med" type="none"/>
          </a:ln>
        </p:spPr>
      </p:cxnSp>
      <p:sp>
        <p:nvSpPr>
          <p:cNvPr id="100" name="Shape 100"/>
          <p:cNvSpPr txBox="1"/>
          <p:nvPr/>
        </p:nvSpPr>
        <p:spPr>
          <a:xfrm>
            <a:off x="7086600" y="6488667"/>
            <a:ext cx="1066799" cy="369332"/>
          </a:xfrm>
          <a:prstGeom prst="rect">
            <a:avLst/>
          </a:prstGeom>
          <a:solidFill>
            <a:srgbClr val="FFFF00"/>
          </a:solidFill>
          <a:ln>
            <a:noFill/>
          </a:ln>
        </p:spPr>
        <p:txBody>
          <a:bodyPr anchorCtr="0" anchor="t" bIns="45700" lIns="91425" rIns="91425" tIns="45700">
            <a:noAutofit/>
          </a:bodyPr>
          <a:lstStyle/>
          <a:p>
            <a:pPr indent="0" lvl="0" marL="0" marR="0" rtl="0" algn="ctr">
              <a:spcBef>
                <a:spcPts val="0"/>
              </a:spcBef>
              <a:buSzPct val="25000"/>
              <a:buNone/>
            </a:pPr>
            <a:r>
              <a:rPr b="0" i="0" lang="en-US" sz="1800" u="none" cap="none" strike="noStrike">
                <a:solidFill>
                  <a:schemeClr val="dk1"/>
                </a:solidFill>
                <a:latin typeface="Calibri"/>
                <a:ea typeface="Calibri"/>
                <a:cs typeface="Calibri"/>
                <a:sym typeface="Calibri"/>
              </a:rPr>
              <a:t>FRONT</a:t>
            </a:r>
          </a:p>
        </p:txBody>
      </p:sp>
      <p:sp>
        <p:nvSpPr>
          <p:cNvPr id="101" name="Shape 101"/>
          <p:cNvSpPr txBox="1"/>
          <p:nvPr/>
        </p:nvSpPr>
        <p:spPr>
          <a:xfrm>
            <a:off x="4038600" y="228600"/>
            <a:ext cx="1066799" cy="369332"/>
          </a:xfrm>
          <a:prstGeom prst="rect">
            <a:avLst/>
          </a:prstGeom>
          <a:solidFill>
            <a:srgbClr val="FFFF00"/>
          </a:solidFill>
          <a:ln>
            <a:noFill/>
          </a:ln>
        </p:spPr>
        <p:txBody>
          <a:bodyPr anchorCtr="0" anchor="t" bIns="45700" lIns="91425" rIns="91425" tIns="45700">
            <a:noAutofit/>
          </a:bodyPr>
          <a:lstStyle/>
          <a:p>
            <a:pPr indent="0" lvl="0" marL="0" marR="0" rtl="0" algn="ctr">
              <a:spcBef>
                <a:spcPts val="0"/>
              </a:spcBef>
              <a:buSzPct val="25000"/>
              <a:buNone/>
            </a:pPr>
            <a:r>
              <a:rPr b="1" i="0" lang="en-US" sz="1800" u="none" cap="none" strike="noStrike">
                <a:solidFill>
                  <a:schemeClr val="dk1"/>
                </a:solidFill>
                <a:latin typeface="Calibri"/>
                <a:ea typeface="Calibri"/>
                <a:cs typeface="Calibri"/>
                <a:sym typeface="Calibri"/>
              </a:rPr>
              <a:t>BACK</a:t>
            </a:r>
          </a:p>
        </p:txBody>
      </p:sp>
      <p:sp>
        <p:nvSpPr>
          <p:cNvPr id="102" name="Shape 102"/>
          <p:cNvSpPr txBox="1"/>
          <p:nvPr/>
        </p:nvSpPr>
        <p:spPr>
          <a:xfrm>
            <a:off x="914400" y="5410200"/>
            <a:ext cx="1066799" cy="1200329"/>
          </a:xfrm>
          <a:prstGeom prst="rect">
            <a:avLst/>
          </a:prstGeom>
          <a:solidFill>
            <a:srgbClr val="FFFF00"/>
          </a:solidFill>
          <a:ln>
            <a:noFill/>
          </a:ln>
        </p:spPr>
        <p:txBody>
          <a:bodyPr anchorCtr="0" anchor="t" bIns="45700" lIns="91425" rIns="91425" tIns="45700">
            <a:noAutofit/>
          </a:bodyPr>
          <a:lstStyle/>
          <a:p>
            <a:pPr indent="0" lvl="0" marL="0" marR="0" rtl="0" algn="ctr">
              <a:spcBef>
                <a:spcPts val="0"/>
              </a:spcBef>
              <a:buSzPct val="25000"/>
              <a:buNone/>
            </a:pPr>
            <a:r>
              <a:rPr b="0" i="0" lang="en-US" sz="1800" u="none" cap="none" strike="noStrike">
                <a:solidFill>
                  <a:schemeClr val="dk1"/>
                </a:solidFill>
                <a:latin typeface="Calibri"/>
                <a:ea typeface="Calibri"/>
                <a:cs typeface="Calibri"/>
                <a:sym typeface="Calibri"/>
              </a:rPr>
              <a:t>Inside Flap When Opened</a:t>
            </a:r>
          </a:p>
        </p:txBody>
      </p:sp>
      <p:sp>
        <p:nvSpPr>
          <p:cNvPr id="103" name="Shape 103"/>
          <p:cNvSpPr txBox="1"/>
          <p:nvPr/>
        </p:nvSpPr>
        <p:spPr>
          <a:xfrm>
            <a:off x="3124200" y="569893"/>
            <a:ext cx="2895600" cy="954106"/>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0" i="0" lang="en-US" sz="2800" u="none" cap="none" strike="noStrike">
                <a:solidFill>
                  <a:schemeClr val="dk1"/>
                </a:solidFill>
                <a:latin typeface="Arial"/>
                <a:ea typeface="Arial"/>
                <a:cs typeface="Arial"/>
                <a:sym typeface="Arial"/>
              </a:rPr>
              <a:t>Visitor Information</a:t>
            </a:r>
          </a:p>
        </p:txBody>
      </p:sp>
      <p:sp>
        <p:nvSpPr>
          <p:cNvPr id="104" name="Shape 104"/>
          <p:cNvSpPr txBox="1"/>
          <p:nvPr/>
        </p:nvSpPr>
        <p:spPr>
          <a:xfrm>
            <a:off x="6172200" y="402000"/>
            <a:ext cx="2895600" cy="5694000"/>
          </a:xfrm>
          <a:prstGeom prst="rect">
            <a:avLst/>
          </a:prstGeom>
          <a:noFill/>
          <a:ln>
            <a:noFill/>
          </a:ln>
        </p:spPr>
        <p:txBody>
          <a:bodyPr anchorCtr="0" anchor="t" bIns="45700" lIns="91425" rIns="91425" tIns="45700">
            <a:noAutofit/>
          </a:bodyPr>
          <a:lstStyle/>
          <a:p>
            <a:pPr indent="0" lvl="0" marL="0" marR="0" rtl="0" algn="ctr">
              <a:spcBef>
                <a:spcPts val="0"/>
              </a:spcBef>
              <a:buNone/>
            </a:pPr>
            <a:r>
              <a:t/>
            </a:r>
            <a:endParaRPr b="0" i="0" sz="2800" u="none" cap="none" strike="noStrike">
              <a:solidFill>
                <a:schemeClr val="dk1"/>
              </a:solidFill>
              <a:latin typeface="Arial"/>
              <a:ea typeface="Arial"/>
              <a:cs typeface="Arial"/>
              <a:sym typeface="Arial"/>
            </a:endParaRPr>
          </a:p>
          <a:p>
            <a:pPr indent="0" lvl="0" marL="0" marR="0" rtl="0" algn="ctr">
              <a:spcBef>
                <a:spcPts val="0"/>
              </a:spcBef>
              <a:buSzPct val="25000"/>
              <a:buNone/>
            </a:pPr>
            <a:r>
              <a:rPr b="0" i="0" lang="en-US" sz="2800" u="none" cap="none" strike="noStrike">
                <a:solidFill>
                  <a:schemeClr val="dk1"/>
                </a:solidFill>
                <a:latin typeface="Arial"/>
                <a:ea typeface="Arial"/>
                <a:cs typeface="Arial"/>
                <a:sym typeface="Arial"/>
              </a:rPr>
              <a:t>Name of</a:t>
            </a:r>
            <a:r>
              <a:rPr lang="en-US" sz="2800">
                <a:solidFill>
                  <a:schemeClr val="dk1"/>
                </a:solidFill>
              </a:rPr>
              <a:t> Country</a:t>
            </a:r>
          </a:p>
          <a:p>
            <a:pPr indent="0" lvl="0" marL="0" marR="0" rtl="0" algn="ctr">
              <a:spcBef>
                <a:spcPts val="0"/>
              </a:spcBef>
              <a:buNone/>
            </a:pPr>
            <a:r>
              <a:t/>
            </a:r>
            <a:endParaRPr b="0" i="0" sz="2800" u="none" cap="none" strike="noStrike">
              <a:solidFill>
                <a:schemeClr val="dk1"/>
              </a:solidFill>
              <a:latin typeface="Arial"/>
              <a:ea typeface="Arial"/>
              <a:cs typeface="Arial"/>
              <a:sym typeface="Arial"/>
            </a:endParaRPr>
          </a:p>
          <a:p>
            <a:pPr indent="0" lvl="0" marL="0" marR="0" rtl="0" algn="ctr">
              <a:spcBef>
                <a:spcPts val="0"/>
              </a:spcBef>
              <a:buNone/>
            </a:pPr>
            <a:r>
              <a:t/>
            </a:r>
            <a:endParaRPr b="0" i="0" sz="2800" u="none" cap="none" strike="noStrike">
              <a:solidFill>
                <a:schemeClr val="dk1"/>
              </a:solidFill>
              <a:latin typeface="Arial"/>
              <a:ea typeface="Arial"/>
              <a:cs typeface="Arial"/>
              <a:sym typeface="Arial"/>
            </a:endParaRPr>
          </a:p>
          <a:p>
            <a:pPr indent="0" lvl="0" marL="0" marR="0" rtl="0" algn="ctr">
              <a:spcBef>
                <a:spcPts val="0"/>
              </a:spcBef>
              <a:buNone/>
            </a:pPr>
            <a:r>
              <a:t/>
            </a:r>
            <a:endParaRPr b="0" i="0" sz="2800" u="none" cap="none" strike="noStrike">
              <a:solidFill>
                <a:schemeClr val="dk1"/>
              </a:solidFill>
              <a:latin typeface="Arial"/>
              <a:ea typeface="Arial"/>
              <a:cs typeface="Arial"/>
              <a:sym typeface="Arial"/>
            </a:endParaRPr>
          </a:p>
          <a:p>
            <a:pPr indent="0" lvl="0" marL="0" marR="0" rtl="0" algn="ctr">
              <a:spcBef>
                <a:spcPts val="0"/>
              </a:spcBef>
              <a:buNone/>
            </a:pPr>
            <a:r>
              <a:t/>
            </a:r>
            <a:endParaRPr b="0" i="0" sz="2800" u="none" cap="none" strike="noStrike">
              <a:solidFill>
                <a:schemeClr val="dk1"/>
              </a:solidFill>
              <a:latin typeface="Arial"/>
              <a:ea typeface="Arial"/>
              <a:cs typeface="Arial"/>
              <a:sym typeface="Arial"/>
            </a:endParaRPr>
          </a:p>
          <a:p>
            <a:pPr indent="0" lvl="0" marL="0" marR="0" rtl="0" algn="ctr">
              <a:spcBef>
                <a:spcPts val="0"/>
              </a:spcBef>
              <a:buNone/>
            </a:pPr>
            <a:r>
              <a:t/>
            </a:r>
            <a:endParaRPr b="0" i="0" sz="2800" u="none" cap="none" strike="noStrike">
              <a:solidFill>
                <a:schemeClr val="dk1"/>
              </a:solidFill>
              <a:latin typeface="Arial"/>
              <a:ea typeface="Arial"/>
              <a:cs typeface="Arial"/>
              <a:sym typeface="Arial"/>
            </a:endParaRPr>
          </a:p>
          <a:p>
            <a:pPr indent="0" lvl="0" marL="0" marR="0" rtl="0" algn="ctr">
              <a:spcBef>
                <a:spcPts val="0"/>
              </a:spcBef>
              <a:buNone/>
            </a:pPr>
            <a:r>
              <a:t/>
            </a:r>
            <a:endParaRPr b="0" i="0" sz="2800" u="none" cap="none" strike="noStrike">
              <a:solidFill>
                <a:schemeClr val="dk1"/>
              </a:solidFill>
              <a:latin typeface="Arial"/>
              <a:ea typeface="Arial"/>
              <a:cs typeface="Arial"/>
              <a:sym typeface="Arial"/>
            </a:endParaRPr>
          </a:p>
          <a:p>
            <a:pPr indent="0" lvl="0" marL="0" marR="0" rtl="0" algn="ctr">
              <a:spcBef>
                <a:spcPts val="0"/>
              </a:spcBef>
              <a:buNone/>
            </a:pPr>
            <a:r>
              <a:t/>
            </a:r>
            <a:endParaRPr b="0" i="0" sz="2800" u="none" cap="none" strike="noStrike">
              <a:solidFill>
                <a:schemeClr val="dk1"/>
              </a:solidFill>
              <a:latin typeface="Arial"/>
              <a:ea typeface="Arial"/>
              <a:cs typeface="Arial"/>
              <a:sym typeface="Arial"/>
            </a:endParaRPr>
          </a:p>
          <a:p>
            <a:pPr indent="0" lvl="0" marL="0" marR="0" rtl="0" algn="ctr">
              <a:spcBef>
                <a:spcPts val="0"/>
              </a:spcBef>
              <a:buSzPct val="25000"/>
              <a:buNone/>
            </a:pPr>
            <a:r>
              <a:rPr b="0" i="0" lang="en-US" sz="2800" u="none" cap="none" strike="noStrike">
                <a:solidFill>
                  <a:schemeClr val="dk1"/>
                </a:solidFill>
                <a:latin typeface="Arial"/>
                <a:ea typeface="Arial"/>
                <a:cs typeface="Arial"/>
                <a:sym typeface="Arial"/>
              </a:rPr>
              <a:t>Catchy Slogan (must be of your own mind—not copied)</a:t>
            </a:r>
          </a:p>
        </p:txBody>
      </p:sp>
      <p:sp>
        <p:nvSpPr>
          <p:cNvPr id="105" name="Shape 105"/>
          <p:cNvSpPr txBox="1"/>
          <p:nvPr/>
        </p:nvSpPr>
        <p:spPr>
          <a:xfrm>
            <a:off x="0" y="762000"/>
            <a:ext cx="1295400" cy="1477328"/>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800" u="none" cap="none" strike="noStrike">
                <a:solidFill>
                  <a:srgbClr val="BFBFBF"/>
                </a:solidFill>
                <a:latin typeface="Times New Roman"/>
                <a:ea typeface="Times New Roman"/>
                <a:cs typeface="Times New Roman"/>
                <a:sym typeface="Times New Roman"/>
              </a:rPr>
              <a:t>_____________________________________________</a:t>
            </a:r>
          </a:p>
        </p:txBody>
      </p:sp>
      <p:sp>
        <p:nvSpPr>
          <p:cNvPr id="106" name="Shape 106"/>
          <p:cNvSpPr txBox="1"/>
          <p:nvPr/>
        </p:nvSpPr>
        <p:spPr>
          <a:xfrm>
            <a:off x="76200" y="5228271"/>
            <a:ext cx="1295400" cy="1477328"/>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800" u="none" cap="none" strike="noStrike">
                <a:solidFill>
                  <a:srgbClr val="BFBFBF"/>
                </a:solidFill>
                <a:latin typeface="Times New Roman"/>
                <a:ea typeface="Times New Roman"/>
                <a:cs typeface="Times New Roman"/>
                <a:sym typeface="Times New Roman"/>
              </a:rPr>
              <a:t>_____________________________________________</a:t>
            </a:r>
          </a:p>
        </p:txBody>
      </p:sp>
      <p:sp>
        <p:nvSpPr>
          <p:cNvPr id="107" name="Shape 107"/>
          <p:cNvSpPr txBox="1"/>
          <p:nvPr/>
        </p:nvSpPr>
        <p:spPr>
          <a:xfrm>
            <a:off x="1676400" y="2743200"/>
            <a:ext cx="1295400" cy="1477328"/>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800" u="none" cap="none" strike="noStrike">
                <a:solidFill>
                  <a:srgbClr val="BFBFBF"/>
                </a:solidFill>
                <a:latin typeface="Times New Roman"/>
                <a:ea typeface="Times New Roman"/>
                <a:cs typeface="Times New Roman"/>
                <a:sym typeface="Times New Roman"/>
              </a:rPr>
              <a:t>_____________________________________________</a:t>
            </a:r>
          </a:p>
        </p:txBody>
      </p:sp>
      <p:sp>
        <p:nvSpPr>
          <p:cNvPr id="108" name="Shape 108"/>
          <p:cNvSpPr txBox="1"/>
          <p:nvPr/>
        </p:nvSpPr>
        <p:spPr>
          <a:xfrm>
            <a:off x="0" y="2133600"/>
            <a:ext cx="2819400" cy="646331"/>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800" u="none" cap="none" strike="noStrike">
                <a:solidFill>
                  <a:srgbClr val="BFBFBF"/>
                </a:solidFill>
                <a:latin typeface="Times New Roman"/>
                <a:ea typeface="Times New Roman"/>
                <a:cs typeface="Times New Roman"/>
                <a:sym typeface="Times New Roman"/>
              </a:rPr>
              <a:t>______________________________________________</a:t>
            </a:r>
          </a:p>
        </p:txBody>
      </p:sp>
      <p:sp>
        <p:nvSpPr>
          <p:cNvPr id="109" name="Shape 109"/>
          <p:cNvSpPr txBox="1"/>
          <p:nvPr/>
        </p:nvSpPr>
        <p:spPr>
          <a:xfrm>
            <a:off x="0" y="4267200"/>
            <a:ext cx="2819400" cy="92332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800" u="none" cap="none" strike="noStrike">
                <a:solidFill>
                  <a:srgbClr val="BFBFBF"/>
                </a:solidFill>
                <a:latin typeface="Times New Roman"/>
                <a:ea typeface="Times New Roman"/>
                <a:cs typeface="Times New Roman"/>
                <a:sym typeface="Times New Roman"/>
              </a:rPr>
              <a:t>_____________________________________________________________________</a:t>
            </a:r>
          </a:p>
        </p:txBody>
      </p:sp>
      <p:sp>
        <p:nvSpPr>
          <p:cNvPr id="110" name="Shape 110"/>
          <p:cNvSpPr txBox="1"/>
          <p:nvPr/>
        </p:nvSpPr>
        <p:spPr>
          <a:xfrm>
            <a:off x="609600" y="304800"/>
            <a:ext cx="1981199" cy="400109"/>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lang="en-US" sz="2000">
                <a:solidFill>
                  <a:schemeClr val="dk1"/>
                </a:solidFill>
              </a:rPr>
              <a:t>Countries</a:t>
            </a:r>
            <a:r>
              <a:rPr b="1" i="0" lang="en-US" sz="2000" u="none" cap="none" strike="noStrike">
                <a:solidFill>
                  <a:schemeClr val="dk1"/>
                </a:solidFill>
                <a:latin typeface="Arial"/>
                <a:ea typeface="Arial"/>
                <a:cs typeface="Arial"/>
                <a:sym typeface="Arial"/>
              </a:rPr>
              <a:t> Highlights</a:t>
            </a:r>
          </a:p>
        </p:txBody>
      </p:sp>
      <p:sp>
        <p:nvSpPr>
          <p:cNvPr id="111" name="Shape 111"/>
          <p:cNvSpPr txBox="1"/>
          <p:nvPr/>
        </p:nvSpPr>
        <p:spPr>
          <a:xfrm>
            <a:off x="1447800" y="2514600"/>
            <a:ext cx="1371599" cy="646331"/>
          </a:xfrm>
          <a:prstGeom prst="rect">
            <a:avLst/>
          </a:prstGeom>
          <a:solidFill>
            <a:schemeClr val="lt1"/>
          </a:solidFill>
          <a:ln>
            <a:noFill/>
          </a:ln>
        </p:spPr>
        <p:txBody>
          <a:bodyPr anchorCtr="0" anchor="t" bIns="45700" lIns="91425" rIns="91425" tIns="45700">
            <a:noAutofit/>
          </a:bodyPr>
          <a:lstStyle/>
          <a:p>
            <a:pPr indent="0" lvl="0" marL="0" marR="0" rtl="0" algn="ctr">
              <a:spcBef>
                <a:spcPts val="0"/>
              </a:spcBef>
              <a:buSzPct val="25000"/>
              <a:buNone/>
            </a:pPr>
            <a:r>
              <a:rPr b="1" i="0" lang="en-US" sz="1800" u="none" cap="none" strike="noStrike">
                <a:solidFill>
                  <a:schemeClr val="dk1"/>
                </a:solidFill>
                <a:latin typeface="Arial"/>
                <a:ea typeface="Arial"/>
                <a:cs typeface="Arial"/>
                <a:sym typeface="Arial"/>
              </a:rPr>
              <a:t>Include </a:t>
            </a:r>
            <a:r>
              <a:rPr b="1" lang="en-US" sz="1800">
                <a:solidFill>
                  <a:schemeClr val="dk1"/>
                </a:solidFill>
              </a:rPr>
              <a:t>Pictures</a:t>
            </a:r>
          </a:p>
        </p:txBody>
      </p:sp>
      <p:sp>
        <p:nvSpPr>
          <p:cNvPr id="112" name="Shape 112"/>
          <p:cNvSpPr txBox="1"/>
          <p:nvPr/>
        </p:nvSpPr>
        <p:spPr>
          <a:xfrm>
            <a:off x="0" y="1219200"/>
            <a:ext cx="1371599" cy="1477328"/>
          </a:xfrm>
          <a:prstGeom prst="rect">
            <a:avLst/>
          </a:prstGeom>
          <a:solidFill>
            <a:schemeClr val="lt1"/>
          </a:solidFill>
          <a:ln>
            <a:noFill/>
          </a:ln>
        </p:spPr>
        <p:txBody>
          <a:bodyPr anchorCtr="0" anchor="t" bIns="45700" lIns="91425" rIns="91425" tIns="45700">
            <a:noAutofit/>
          </a:bodyPr>
          <a:lstStyle/>
          <a:p>
            <a:pPr indent="0" lvl="0" marL="0" marR="0" rtl="0" algn="ctr">
              <a:spcBef>
                <a:spcPts val="0"/>
              </a:spcBef>
              <a:buNone/>
            </a:pPr>
            <a:r>
              <a:rPr b="1" i="0" lang="en-US" u="none" cap="none" strike="noStrike">
                <a:solidFill>
                  <a:schemeClr val="dk1"/>
                </a:solidFill>
                <a:latin typeface="Arial"/>
                <a:ea typeface="Arial"/>
                <a:cs typeface="Arial"/>
                <a:sym typeface="Arial"/>
              </a:rPr>
              <a:t>List and Explain </a:t>
            </a:r>
            <a:r>
              <a:rPr b="1" lang="en-US">
                <a:solidFill>
                  <a:schemeClr val="dk1"/>
                </a:solidFill>
              </a:rPr>
              <a:t>5-10</a:t>
            </a:r>
            <a:r>
              <a:rPr b="1" i="0" lang="en-US" u="none" cap="none" strike="noStrike">
                <a:solidFill>
                  <a:schemeClr val="dk1"/>
                </a:solidFill>
                <a:latin typeface="Arial"/>
                <a:ea typeface="Arial"/>
                <a:cs typeface="Arial"/>
                <a:sym typeface="Arial"/>
              </a:rPr>
              <a:t> </a:t>
            </a:r>
            <a:r>
              <a:rPr b="1" lang="en-US">
                <a:solidFill>
                  <a:schemeClr val="dk1"/>
                </a:solidFill>
              </a:rPr>
              <a:t>Tourist Site you would like to visit.</a:t>
            </a:r>
            <a:r>
              <a:rPr b="1" i="0" lang="en-US" sz="1800" u="none" cap="none" strike="noStrike">
                <a:solidFill>
                  <a:schemeClr val="dk1"/>
                </a:solidFill>
                <a:latin typeface="Arial"/>
                <a:ea typeface="Arial"/>
                <a:cs typeface="Arial"/>
                <a:sym typeface="Arial"/>
              </a:rPr>
              <a:t>  </a:t>
            </a:r>
          </a:p>
        </p:txBody>
      </p:sp>
      <p:sp>
        <p:nvSpPr>
          <p:cNvPr id="113" name="Shape 113"/>
          <p:cNvSpPr/>
          <p:nvPr/>
        </p:nvSpPr>
        <p:spPr>
          <a:xfrm>
            <a:off x="3200400" y="1848683"/>
            <a:ext cx="2743199" cy="4247316"/>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SzPct val="25000"/>
              <a:buNone/>
            </a:pPr>
            <a:r>
              <a:rPr b="0" i="0" lang="en-US" sz="1500" u="none" cap="none" strike="noStrike">
                <a:solidFill>
                  <a:schemeClr val="dk1"/>
                </a:solidFill>
                <a:latin typeface="Arial"/>
                <a:ea typeface="Arial"/>
                <a:cs typeface="Arial"/>
                <a:sym typeface="Arial"/>
              </a:rPr>
              <a:t>Location:		</a:t>
            </a:r>
          </a:p>
          <a:p>
            <a:pPr indent="0" lvl="0" marL="0" marR="0" rtl="0" algn="l">
              <a:lnSpc>
                <a:spcPct val="100000"/>
              </a:lnSpc>
              <a:spcBef>
                <a:spcPts val="0"/>
              </a:spcBef>
              <a:spcAft>
                <a:spcPts val="0"/>
              </a:spcAft>
              <a:buNone/>
            </a:pPr>
            <a:r>
              <a:t/>
            </a:r>
            <a:endParaRPr b="0" i="0" sz="15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SzPct val="25000"/>
              <a:buNone/>
            </a:pPr>
            <a:r>
              <a:rPr b="0" i="0" lang="en-US" sz="1500" u="none" cap="none" strike="noStrike">
                <a:solidFill>
                  <a:schemeClr val="dk1"/>
                </a:solidFill>
                <a:latin typeface="Arial"/>
                <a:ea typeface="Arial"/>
                <a:cs typeface="Arial"/>
                <a:sym typeface="Arial"/>
              </a:rPr>
              <a:t>	</a:t>
            </a:r>
          </a:p>
          <a:p>
            <a:pPr indent="0" lvl="0" marL="0" marR="0" rtl="0" algn="l">
              <a:lnSpc>
                <a:spcPct val="100000"/>
              </a:lnSpc>
              <a:spcBef>
                <a:spcPts val="0"/>
              </a:spcBef>
              <a:spcAft>
                <a:spcPts val="0"/>
              </a:spcAft>
              <a:buSzPct val="25000"/>
              <a:buNone/>
            </a:pPr>
            <a:r>
              <a:rPr lang="en-US" sz="1500">
                <a:solidFill>
                  <a:schemeClr val="dk1"/>
                </a:solidFill>
              </a:rPr>
              <a:t>Capitol:</a:t>
            </a:r>
            <a:r>
              <a:rPr b="0" i="0" lang="en-US" sz="1500" u="none" cap="none" strike="noStrike">
                <a:solidFill>
                  <a:schemeClr val="dk1"/>
                </a:solidFill>
                <a:latin typeface="Arial"/>
                <a:ea typeface="Arial"/>
                <a:cs typeface="Arial"/>
                <a:sym typeface="Arial"/>
              </a:rPr>
              <a:t> 	</a:t>
            </a:r>
          </a:p>
          <a:p>
            <a:pPr indent="0" lvl="0" marL="0" marR="0" rtl="0" algn="l">
              <a:lnSpc>
                <a:spcPct val="100000"/>
              </a:lnSpc>
              <a:spcBef>
                <a:spcPts val="0"/>
              </a:spcBef>
              <a:spcAft>
                <a:spcPts val="0"/>
              </a:spcAft>
              <a:buClr>
                <a:schemeClr val="dk1"/>
              </a:buClr>
              <a:buFont typeface="Calibri"/>
              <a:buNone/>
            </a:pPr>
            <a:r>
              <a:t/>
            </a:r>
            <a:endParaRPr b="0" i="0" sz="15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SzPct val="25000"/>
              <a:buNone/>
            </a:pPr>
            <a:r>
              <a:rPr b="0" i="0" lang="en-US" sz="1500" u="none" cap="none" strike="noStrike">
                <a:solidFill>
                  <a:schemeClr val="dk1"/>
                </a:solidFill>
                <a:latin typeface="Arial"/>
                <a:ea typeface="Arial"/>
                <a:cs typeface="Arial"/>
                <a:sym typeface="Arial"/>
              </a:rPr>
              <a:t>	</a:t>
            </a:r>
          </a:p>
          <a:p>
            <a:pPr indent="0" lvl="0" marL="0" marR="0" rtl="0" algn="l">
              <a:lnSpc>
                <a:spcPct val="100000"/>
              </a:lnSpc>
              <a:spcBef>
                <a:spcPts val="0"/>
              </a:spcBef>
              <a:spcAft>
                <a:spcPts val="0"/>
              </a:spcAft>
              <a:buNone/>
            </a:pPr>
            <a:r>
              <a:t/>
            </a:r>
            <a:endParaRPr b="0" i="0" sz="15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SzPct val="25000"/>
              <a:buNone/>
            </a:pPr>
            <a:r>
              <a:rPr lang="en-US" sz="1500">
                <a:solidFill>
                  <a:schemeClr val="dk1"/>
                </a:solidFill>
              </a:rPr>
              <a:t>Currency:</a:t>
            </a:r>
          </a:p>
          <a:p>
            <a:pPr indent="0" lvl="0" marL="0" marR="0" rtl="0" algn="l">
              <a:lnSpc>
                <a:spcPct val="100000"/>
              </a:lnSpc>
              <a:spcBef>
                <a:spcPts val="0"/>
              </a:spcBef>
              <a:spcAft>
                <a:spcPts val="0"/>
              </a:spcAft>
              <a:buNone/>
            </a:pPr>
            <a:r>
              <a:t/>
            </a:r>
            <a:endParaRPr sz="1500">
              <a:solidFill>
                <a:schemeClr val="dk1"/>
              </a:solidFill>
            </a:endParaRPr>
          </a:p>
          <a:p>
            <a:pPr indent="0" lvl="0" marL="0" marR="0" rtl="0" algn="l">
              <a:lnSpc>
                <a:spcPct val="100000"/>
              </a:lnSpc>
              <a:spcBef>
                <a:spcPts val="0"/>
              </a:spcBef>
              <a:spcAft>
                <a:spcPts val="0"/>
              </a:spcAft>
              <a:buNone/>
            </a:pPr>
            <a:r>
              <a:t/>
            </a:r>
            <a:endParaRPr sz="1500">
              <a:solidFill>
                <a:schemeClr val="dk1"/>
              </a:solidFill>
            </a:endParaRPr>
          </a:p>
          <a:p>
            <a:pPr indent="0" lvl="0" marL="0" marR="0" rtl="0" algn="l">
              <a:lnSpc>
                <a:spcPct val="100000"/>
              </a:lnSpc>
              <a:spcBef>
                <a:spcPts val="0"/>
              </a:spcBef>
              <a:spcAft>
                <a:spcPts val="0"/>
              </a:spcAft>
              <a:buSzPct val="25000"/>
              <a:buNone/>
            </a:pPr>
            <a:r>
              <a:rPr lang="en-US" sz="1500">
                <a:solidFill>
                  <a:schemeClr val="dk1"/>
                </a:solidFill>
              </a:rPr>
              <a:t>Government:</a:t>
            </a:r>
          </a:p>
          <a:p>
            <a:pPr indent="0" lvl="0" marL="0" marR="0" rtl="0" algn="l">
              <a:lnSpc>
                <a:spcPct val="100000"/>
              </a:lnSpc>
              <a:spcBef>
                <a:spcPts val="0"/>
              </a:spcBef>
              <a:spcAft>
                <a:spcPts val="0"/>
              </a:spcAft>
              <a:buNone/>
            </a:pPr>
            <a:r>
              <a:t/>
            </a:r>
            <a:endParaRPr sz="1500">
              <a:solidFill>
                <a:schemeClr val="dk1"/>
              </a:solidFill>
            </a:endParaRPr>
          </a:p>
          <a:p>
            <a:pPr indent="0" lvl="0" marL="0" marR="0" rtl="0" algn="l">
              <a:lnSpc>
                <a:spcPct val="100000"/>
              </a:lnSpc>
              <a:spcBef>
                <a:spcPts val="0"/>
              </a:spcBef>
              <a:spcAft>
                <a:spcPts val="0"/>
              </a:spcAft>
              <a:buNone/>
            </a:pPr>
            <a:r>
              <a:t/>
            </a:r>
            <a:endParaRPr sz="1500">
              <a:solidFill>
                <a:schemeClr val="dk1"/>
              </a:solidFill>
            </a:endParaRPr>
          </a:p>
          <a:p>
            <a:pPr indent="0" lvl="0" marL="0" marR="0" rtl="0" algn="l">
              <a:lnSpc>
                <a:spcPct val="100000"/>
              </a:lnSpc>
              <a:spcBef>
                <a:spcPts val="0"/>
              </a:spcBef>
              <a:spcAft>
                <a:spcPts val="0"/>
              </a:spcAft>
              <a:buClr>
                <a:schemeClr val="dk1"/>
              </a:buClr>
              <a:buFont typeface="Arial"/>
              <a:buNone/>
            </a:pPr>
            <a:r>
              <a:t/>
            </a:r>
            <a:endParaRPr b="0" i="0" sz="1500"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Calibri"/>
              <a:buNone/>
            </a:pPr>
            <a:r>
              <a:rPr lang="en-US" sz="1500">
                <a:solidFill>
                  <a:schemeClr val="dk1"/>
                </a:solidFill>
              </a:rPr>
              <a:t>Population:</a:t>
            </a:r>
          </a:p>
          <a:p>
            <a:pPr indent="0" lvl="0" marL="0" marR="0" rtl="0" algn="l">
              <a:lnSpc>
                <a:spcPct val="100000"/>
              </a:lnSpc>
              <a:spcBef>
                <a:spcPts val="0"/>
              </a:spcBef>
              <a:spcAft>
                <a:spcPts val="0"/>
              </a:spcAft>
              <a:buClr>
                <a:schemeClr val="dk1"/>
              </a:buClr>
              <a:buFont typeface="Calibri"/>
              <a:buNone/>
            </a:pPr>
            <a:r>
              <a:t/>
            </a:r>
            <a:endParaRPr b="0" i="0" sz="1500" u="none" cap="none" strike="noStrike">
              <a:solidFill>
                <a:schemeClr val="dk1"/>
              </a:solidFill>
              <a:latin typeface="Arial"/>
              <a:ea typeface="Arial"/>
              <a:cs typeface="Arial"/>
              <a:sym typeface="Arial"/>
            </a:endParaRPr>
          </a:p>
        </p:txBody>
      </p:sp>
      <p:cxnSp>
        <p:nvCxnSpPr>
          <p:cNvPr id="114" name="Shape 114"/>
          <p:cNvCxnSpPr/>
          <p:nvPr/>
        </p:nvCxnSpPr>
        <p:spPr>
          <a:xfrm flipH="1" rot="10800000">
            <a:off x="1722775" y="1683999"/>
            <a:ext cx="12900" cy="894600"/>
          </a:xfrm>
          <a:prstGeom prst="straightConnector1">
            <a:avLst/>
          </a:prstGeom>
          <a:noFill/>
          <a:ln cap="flat" cmpd="sng" w="19050">
            <a:solidFill>
              <a:schemeClr val="dk2"/>
            </a:solidFill>
            <a:prstDash val="solid"/>
            <a:round/>
            <a:headEnd len="lg" w="lg" type="none"/>
            <a:tailEnd len="lg" w="lg" type="triangle"/>
          </a:ln>
        </p:spPr>
      </p:cxnSp>
      <p:cxnSp>
        <p:nvCxnSpPr>
          <p:cNvPr id="115" name="Shape 115"/>
          <p:cNvCxnSpPr>
            <a:stCxn id="111" idx="1"/>
          </p:cNvCxnSpPr>
          <p:nvPr/>
        </p:nvCxnSpPr>
        <p:spPr>
          <a:xfrm flipH="1">
            <a:off x="737400" y="2837765"/>
            <a:ext cx="710400" cy="1011300"/>
          </a:xfrm>
          <a:prstGeom prst="straightConnector1">
            <a:avLst/>
          </a:prstGeom>
          <a:noFill/>
          <a:ln cap="flat" cmpd="sng" w="19050">
            <a:solidFill>
              <a:schemeClr val="dk2"/>
            </a:solidFill>
            <a:prstDash val="solid"/>
            <a:round/>
            <a:headEnd len="lg" w="lg" type="none"/>
            <a:tailEnd len="lg" w="lg" type="triangle"/>
          </a:ln>
        </p:spPr>
      </p:cxnSp>
      <p:cxnSp>
        <p:nvCxnSpPr>
          <p:cNvPr id="116" name="Shape 116"/>
          <p:cNvCxnSpPr>
            <a:stCxn id="111" idx="2"/>
          </p:cNvCxnSpPr>
          <p:nvPr/>
        </p:nvCxnSpPr>
        <p:spPr>
          <a:xfrm>
            <a:off x="2133599" y="3160931"/>
            <a:ext cx="107700" cy="2451300"/>
          </a:xfrm>
          <a:prstGeom prst="straightConnector1">
            <a:avLst/>
          </a:prstGeom>
          <a:noFill/>
          <a:ln cap="flat" cmpd="sng" w="19050">
            <a:solidFill>
              <a:schemeClr val="dk2"/>
            </a:solidFill>
            <a:prstDash val="solid"/>
            <a:round/>
            <a:headEnd len="lg" w="lg" type="none"/>
            <a:tailEnd len="lg" w="lg" type="triangle"/>
          </a:ln>
        </p:spPr>
      </p:cxnSp>
      <p:sp>
        <p:nvSpPr>
          <p:cNvPr id="117" name="Shape 117"/>
          <p:cNvSpPr/>
          <p:nvPr/>
        </p:nvSpPr>
        <p:spPr>
          <a:xfrm>
            <a:off x="6623200" y="1735925"/>
            <a:ext cx="2152200" cy="2450099"/>
          </a:xfrm>
          <a:prstGeom prst="rect">
            <a:avLst/>
          </a:prstGeom>
          <a:solidFill>
            <a:schemeClr val="lt2"/>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algn="ctr">
              <a:spcBef>
                <a:spcPts val="0"/>
              </a:spcBef>
              <a:buNone/>
            </a:pPr>
            <a:r>
              <a:rPr lang="en-US"/>
              <a:t>include image</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x="0" y="0"/>
          <a:ext cx="0" cy="0"/>
          <a:chOff x="0" y="0"/>
          <a:chExt cx="0" cy="0"/>
        </a:xfrm>
      </p:grpSpPr>
      <p:sp>
        <p:nvSpPr>
          <p:cNvPr id="122" name="Shape 122"/>
          <p:cNvSpPr txBox="1"/>
          <p:nvPr/>
        </p:nvSpPr>
        <p:spPr>
          <a:xfrm>
            <a:off x="1135225" y="622050"/>
            <a:ext cx="6889200" cy="4867500"/>
          </a:xfrm>
          <a:prstGeom prst="rect">
            <a:avLst/>
          </a:prstGeom>
          <a:noFill/>
          <a:ln>
            <a:noFill/>
          </a:ln>
        </p:spPr>
        <p:txBody>
          <a:bodyPr anchorCtr="0" anchor="t" bIns="91425" lIns="91425" rIns="91425" tIns="91425">
            <a:noAutofit/>
          </a:bodyPr>
          <a:lstStyle/>
          <a:p>
            <a:pPr lvl="0">
              <a:spcBef>
                <a:spcPts val="0"/>
              </a:spcBef>
              <a:buNone/>
            </a:pPr>
            <a:r>
              <a:rPr lang="en-US" sz="1800"/>
              <a:t>Travel Information:</a:t>
            </a:r>
          </a:p>
          <a:p>
            <a:pPr lvl="0">
              <a:spcBef>
                <a:spcPts val="0"/>
              </a:spcBef>
              <a:buNone/>
            </a:pPr>
            <a:r>
              <a:t/>
            </a:r>
            <a:endParaRPr sz="1800"/>
          </a:p>
          <a:p>
            <a:pPr indent="-342900" lvl="0" marL="457200" rtl="0">
              <a:spcBef>
                <a:spcPts val="0"/>
              </a:spcBef>
              <a:buSzPct val="100000"/>
              <a:buChar char="●"/>
            </a:pPr>
            <a:r>
              <a:rPr lang="en-US" sz="1800"/>
              <a:t>Dates of Travel(Must be during Spring Break)</a:t>
            </a:r>
          </a:p>
          <a:p>
            <a:pPr indent="-342900" lvl="0" marL="457200" rtl="0">
              <a:spcBef>
                <a:spcPts val="0"/>
              </a:spcBef>
              <a:buSzPct val="100000"/>
              <a:buChar char="●"/>
            </a:pPr>
            <a:r>
              <a:rPr lang="en-US" sz="1800"/>
              <a:t>Cost of Air Travel</a:t>
            </a:r>
          </a:p>
          <a:p>
            <a:pPr indent="-342900" lvl="0" marL="457200" rtl="0">
              <a:spcBef>
                <a:spcPts val="0"/>
              </a:spcBef>
              <a:buSzPct val="100000"/>
              <a:buChar char="●"/>
            </a:pPr>
            <a:r>
              <a:rPr lang="en-US" sz="1800"/>
              <a:t>Flight Information</a:t>
            </a:r>
          </a:p>
          <a:p>
            <a:pPr indent="-342900" lvl="0" marL="457200" rtl="0">
              <a:spcBef>
                <a:spcPts val="0"/>
              </a:spcBef>
              <a:buSzPct val="100000"/>
              <a:buChar char="●"/>
            </a:pPr>
            <a:r>
              <a:rPr lang="en-US" sz="1800"/>
              <a:t>Where You will be staying</a:t>
            </a:r>
          </a:p>
          <a:p>
            <a:pPr indent="-342900" lvl="0" marL="457200" rtl="0">
              <a:spcBef>
                <a:spcPts val="0"/>
              </a:spcBef>
              <a:buSzPct val="100000"/>
              <a:buChar char="●"/>
            </a:pPr>
            <a:r>
              <a:rPr lang="en-US" sz="1800"/>
              <a:t>Cost of Hotel</a:t>
            </a:r>
          </a:p>
          <a:p>
            <a:pPr indent="-342900" lvl="0" marL="457200" rtl="0">
              <a:spcBef>
                <a:spcPts val="0"/>
              </a:spcBef>
              <a:buSzPct val="100000"/>
              <a:buChar char="●"/>
            </a:pPr>
            <a:r>
              <a:rPr lang="en-US" sz="1800"/>
              <a:t>How you will travel in the country</a:t>
            </a:r>
          </a:p>
          <a:p>
            <a:pPr indent="-342900" lvl="0" marL="457200" rtl="0">
              <a:spcBef>
                <a:spcPts val="0"/>
              </a:spcBef>
              <a:buSzPct val="100000"/>
              <a:buChar char="●"/>
            </a:pPr>
            <a:r>
              <a:rPr lang="en-US" sz="1800"/>
              <a:t>Cost of in travel inside country. (bus, train,rental car, </a:t>
            </a:r>
            <a:r>
              <a:rPr lang="en-US" sz="1800"/>
              <a:t>etc</a:t>
            </a:r>
            <a:r>
              <a:rPr lang="en-US" sz="1800"/>
              <a:t>.)</a:t>
            </a:r>
          </a:p>
          <a:p>
            <a:pPr indent="-342900" lvl="0" marL="457200" rtl="0">
              <a:spcBef>
                <a:spcPts val="0"/>
              </a:spcBef>
              <a:buSzPct val="100000"/>
              <a:buChar char="●"/>
            </a:pPr>
            <a:r>
              <a:rPr lang="en-US" sz="1800"/>
              <a:t>Total cost of travel</a:t>
            </a:r>
          </a:p>
          <a:p>
            <a:pPr lvl="0" rtl="0">
              <a:spcBef>
                <a:spcPts val="0"/>
              </a:spcBef>
              <a:buNone/>
            </a:pPr>
            <a:r>
              <a:t/>
            </a:r>
            <a:endParaRPr sz="1800"/>
          </a:p>
          <a:p>
            <a:pPr lvl="0" rtl="0">
              <a:spcBef>
                <a:spcPts val="0"/>
              </a:spcBef>
              <a:buNone/>
            </a:pPr>
            <a:r>
              <a:t/>
            </a:r>
            <a:endParaRPr sz="1800"/>
          </a:p>
          <a:p>
            <a:pPr lvl="0">
              <a:spcBef>
                <a:spcPts val="0"/>
              </a:spcBef>
              <a:buNone/>
            </a:pPr>
            <a:r>
              <a:rPr lang="en-US" sz="1800"/>
              <a:t>You may format this however you would like</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